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FD54B-DABF-42B8-8282-4B26B32ED7E1}" v="410" dt="2025-12-01T09:22:49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84708-779D-4139-86BD-7C17F3966738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C62E-901F-4ECB-9726-4EA9848F9A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9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설명이 너무 긴데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EC62E-901F-4ECB-9726-4EA9848F9A6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5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85D93-0E0D-3BAB-74F6-8A5BA6F10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15F04-003F-DDE7-37ED-905B3ECB2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B9C1-3A90-2550-7236-88726C64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814EA-5233-DA67-4167-479FA8A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0FF206-8ABE-0590-0745-AA95B1F6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1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9E592-E133-8905-8C78-E642EE48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6C1C-EF35-C7CE-12C6-8E8D6A6A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5AEB1-BE56-D0C0-3960-FA57786C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007C0-5ADA-29BD-C0C2-B5703EB7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73F2FC-656D-6414-874F-2A7CC86A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19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3EE57D-14A4-767F-37D0-95C4E7051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8A9680-8FFC-DEE6-DB39-D9B233D77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CC7CE-D5DA-1C53-E33E-40A7200F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9B2D6-C795-84CE-071E-3E828E26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10FE0-5C09-D099-1829-865A5800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8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3F85B-7DC6-B026-F0DD-A0074B90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357CC6-606B-389B-643A-A504C7796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7BB95-4FFF-4A04-A0AF-2552D9C5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BC4BF-4266-161E-0DE6-E26E093B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77D9FF-9E0B-5CE3-4DD5-2C4840BB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8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75005-8116-DADA-7CEA-9CD8CDA7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C7DE8-9BED-D7EF-DB05-470ED449B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A3776-04BB-E7E9-5802-DED0898B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2CF91-7617-1FAB-4C6E-9EA918CF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AB0AD-31DA-D606-2A60-7DAB823F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8A74A-1F2B-7BA4-095C-DBAD1DB02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72983-D596-9208-29BA-3A9A62EBD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63CED-C181-3DA6-305B-8CFC56CAD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F7C68C-A339-C70F-64C4-0625AED8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E89F29-DFDA-281A-651A-EBA8B5DC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2F3E9-F488-4AFD-C8D5-A4B4590D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8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7CBCC-92F2-432B-EAA4-E7828872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9E5505-1384-67C5-C516-FF6DAE11A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89CE96-AF67-A711-DF10-43CFFAF28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AF7C61-A522-344C-12F0-3A90D21FF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5EC6D7-D804-D24A-20C3-1EB9C6F1E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3D1C26-2035-E4C1-3BAD-11B1F136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BCB08C-F762-69E4-5C81-29095C383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D77EF1-B212-0261-7D0B-772FB7E8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23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32E6D-0FFB-6EB6-2C9A-07877B4F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B0A752-9728-9733-0257-102D2BCB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F27586-A086-301C-FC65-56C21366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261BF8-921A-EA7B-BDAE-ED4AF725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6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3CC26A-FE3F-E332-7159-6FF8EF6D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B30864-34AD-0E85-BF05-EDFB6C7B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6780E1-DBCD-6521-F8E0-14EDDEF0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1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AAA3D-DDD8-98A4-111C-65A1C2E0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E2D84-48D5-83F9-6C33-DD8B676D5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235224-2E2D-5F6C-2E4A-298F8B83C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523B57-10C1-B5EB-0DAE-0AEB1926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38642-7121-6314-4EEA-F98A3366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387E74-66BE-C4C9-2B2B-DE9B6F0F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7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A8BA4-5B33-287C-7045-73739D64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65E601-75A4-845E-39DC-4D46159C9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0840EF-5AE9-BBE5-1F11-93FDC57BA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1952D7-93A2-A9CA-6171-264D6C24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0E8475-9122-6F62-8FD3-71EF887C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E98D28-0084-CC20-D4FE-FA1FDA75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23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375AE0-3561-9578-4B4E-A2C49120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95FDBD-E687-8684-D853-4647B97D9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E8389-DCA1-F984-8385-BF54DA0BA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165898-C2AF-49A7-82A3-CA40F282BA13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5097DD-F4E8-AF3B-8311-31549E278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04FD8-A7B6-536C-538E-041693865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D9AEF1-F26C-4E0A-B8E0-885487827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8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C8B1CC-0264-56B5-3D31-681ABEA559BF}"/>
              </a:ext>
            </a:extLst>
          </p:cNvPr>
          <p:cNvSpPr txBox="1"/>
          <p:nvPr/>
        </p:nvSpPr>
        <p:spPr>
          <a:xfrm>
            <a:off x="642593" y="1613118"/>
            <a:ext cx="110953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Agentic AI</a:t>
            </a:r>
            <a:r>
              <a:rPr lang="ko-KR" altLang="en-US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를 활용한</a:t>
            </a:r>
            <a:br>
              <a:rPr lang="ko-KR" altLang="en-US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</a:br>
            <a:r>
              <a:rPr lang="ko-KR" altLang="en-US" sz="56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지역아동센터 수요 예측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BDC4F-C4C6-1263-A973-E8156A4FAECA}"/>
              </a:ext>
            </a:extLst>
          </p:cNvPr>
          <p:cNvSpPr txBox="1"/>
          <p:nvPr/>
        </p:nvSpPr>
        <p:spPr>
          <a:xfrm>
            <a:off x="10168378" y="6216307"/>
            <a:ext cx="172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김진혁</a:t>
            </a:r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김세준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806A8-0525-F794-D60A-F20BC7CC3530}"/>
              </a:ext>
            </a:extLst>
          </p:cNvPr>
          <p:cNvSpPr txBox="1"/>
          <p:nvPr/>
        </p:nvSpPr>
        <p:spPr>
          <a:xfrm>
            <a:off x="8023781" y="3618207"/>
            <a:ext cx="3714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화면설계서</a:t>
            </a:r>
          </a:p>
        </p:txBody>
      </p:sp>
    </p:spTree>
    <p:extLst>
      <p:ext uri="{BB962C8B-B14F-4D97-AF65-F5344CB8AC3E}">
        <p14:creationId xmlns:p14="http://schemas.microsoft.com/office/powerpoint/2010/main" val="1320025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1B755-FFCD-EB21-093E-0F7D4A86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7BAE08-7281-2236-333C-88E7702501D0}"/>
              </a:ext>
            </a:extLst>
          </p:cNvPr>
          <p:cNvSpPr txBox="1"/>
          <p:nvPr/>
        </p:nvSpPr>
        <p:spPr>
          <a:xfrm>
            <a:off x="4263" y="71290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EA44F-256C-ABB7-63C9-0E5E6A2D2F6B}"/>
              </a:ext>
            </a:extLst>
          </p:cNvPr>
          <p:cNvSpPr txBox="1"/>
          <p:nvPr/>
        </p:nvSpPr>
        <p:spPr>
          <a:xfrm>
            <a:off x="1376313" y="71290"/>
            <a:ext cx="354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이용약관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EADE8-821D-3189-B4E1-C454AADAC4C6}"/>
              </a:ext>
            </a:extLst>
          </p:cNvPr>
          <p:cNvSpPr txBox="1"/>
          <p:nvPr/>
        </p:nvSpPr>
        <p:spPr>
          <a:xfrm>
            <a:off x="6740166" y="67974"/>
            <a:ext cx="322358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Main - Terms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E078DF-1888-53EE-2E2D-D4D0D6791008}"/>
              </a:ext>
            </a:extLst>
          </p:cNvPr>
          <p:cNvSpPr txBox="1"/>
          <p:nvPr/>
        </p:nvSpPr>
        <p:spPr>
          <a:xfrm>
            <a:off x="9967272" y="71288"/>
            <a:ext cx="115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F58A3E-C204-3E32-3C71-C9EA8206E8E4}"/>
              </a:ext>
            </a:extLst>
          </p:cNvPr>
          <p:cNvSpPr txBox="1"/>
          <p:nvPr/>
        </p:nvSpPr>
        <p:spPr>
          <a:xfrm>
            <a:off x="11119738" y="71285"/>
            <a:ext cx="10757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9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3052AF-3A91-BDD5-7F1F-885459412C62}"/>
              </a:ext>
            </a:extLst>
          </p:cNvPr>
          <p:cNvSpPr txBox="1"/>
          <p:nvPr/>
        </p:nvSpPr>
        <p:spPr>
          <a:xfrm>
            <a:off x="9959711" y="485996"/>
            <a:ext cx="22141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F10375-1232-10A8-1424-DB93796E1CBB}"/>
              </a:ext>
            </a:extLst>
          </p:cNvPr>
          <p:cNvSpPr/>
          <p:nvPr/>
        </p:nvSpPr>
        <p:spPr>
          <a:xfrm>
            <a:off x="0" y="0"/>
            <a:ext cx="12191999" cy="4503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E64E402-6BBE-DFF9-54F8-79B48585E3DF}"/>
              </a:ext>
            </a:extLst>
          </p:cNvPr>
          <p:cNvCxnSpPr/>
          <p:nvPr/>
        </p:nvCxnSpPr>
        <p:spPr>
          <a:xfrm>
            <a:off x="1376313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B767D4-202C-6407-7274-BA55F418948F}"/>
              </a:ext>
            </a:extLst>
          </p:cNvPr>
          <p:cNvCxnSpPr/>
          <p:nvPr/>
        </p:nvCxnSpPr>
        <p:spPr>
          <a:xfrm>
            <a:off x="4931786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59F8D6-B974-A227-35D3-9FB418184027}"/>
              </a:ext>
            </a:extLst>
          </p:cNvPr>
          <p:cNvSpPr txBox="1"/>
          <p:nvPr/>
        </p:nvSpPr>
        <p:spPr>
          <a:xfrm>
            <a:off x="4925952" y="67973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888B980-7379-86E0-D2C0-34E2BD0DE618}"/>
              </a:ext>
            </a:extLst>
          </p:cNvPr>
          <p:cNvCxnSpPr/>
          <p:nvPr/>
        </p:nvCxnSpPr>
        <p:spPr>
          <a:xfrm>
            <a:off x="6298002" y="-3318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DE1233C-CCB2-0184-BA1F-7E78A245FF12}"/>
              </a:ext>
            </a:extLst>
          </p:cNvPr>
          <p:cNvCxnSpPr/>
          <p:nvPr/>
        </p:nvCxnSpPr>
        <p:spPr>
          <a:xfrm>
            <a:off x="11119739" y="-3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BBB59FB-F15F-669D-052D-B0FE65E40117}"/>
              </a:ext>
            </a:extLst>
          </p:cNvPr>
          <p:cNvCxnSpPr/>
          <p:nvPr/>
        </p:nvCxnSpPr>
        <p:spPr>
          <a:xfrm>
            <a:off x="9970791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F2114B-CE25-BA5E-5F55-EA6AF8B9096F}"/>
              </a:ext>
            </a:extLst>
          </p:cNvPr>
          <p:cNvSpPr/>
          <p:nvPr/>
        </p:nvSpPr>
        <p:spPr>
          <a:xfrm>
            <a:off x="9970791" y="453668"/>
            <a:ext cx="2221191" cy="640433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B91CA51-F1C3-D18E-3214-6ACB858EA4FE}"/>
              </a:ext>
            </a:extLst>
          </p:cNvPr>
          <p:cNvCxnSpPr/>
          <p:nvPr/>
        </p:nvCxnSpPr>
        <p:spPr>
          <a:xfrm>
            <a:off x="9963754" y="890972"/>
            <a:ext cx="2221190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D12A501-6C0E-6E59-CF9F-8881CBA8EE18}"/>
              </a:ext>
            </a:extLst>
          </p:cNvPr>
          <p:cNvCxnSpPr/>
          <p:nvPr/>
        </p:nvCxnSpPr>
        <p:spPr>
          <a:xfrm>
            <a:off x="10543505" y="890972"/>
            <a:ext cx="0" cy="5967027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소프트웨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D1AD79-1BC3-6075-0C21-445A9D79C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260000"/>
            <a:ext cx="9693993" cy="481670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16AE0DB-A540-7EE9-F92B-526F32792A8B}"/>
              </a:ext>
            </a:extLst>
          </p:cNvPr>
          <p:cNvSpPr/>
          <p:nvPr/>
        </p:nvSpPr>
        <p:spPr>
          <a:xfrm>
            <a:off x="2122671" y="3061355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68B67B-F564-9859-976E-D29B162B3121}"/>
              </a:ext>
            </a:extLst>
          </p:cNvPr>
          <p:cNvSpPr/>
          <p:nvPr/>
        </p:nvSpPr>
        <p:spPr>
          <a:xfrm>
            <a:off x="2592850" y="3061355"/>
            <a:ext cx="4778056" cy="3157979"/>
          </a:xfrm>
          <a:custGeom>
            <a:avLst/>
            <a:gdLst>
              <a:gd name="csX0" fmla="*/ 0 w 4778056"/>
              <a:gd name="csY0" fmla="*/ 526340 h 3157979"/>
              <a:gd name="csX1" fmla="*/ 526340 w 4778056"/>
              <a:gd name="csY1" fmla="*/ 0 h 3157979"/>
              <a:gd name="csX2" fmla="*/ 1058537 w 4778056"/>
              <a:gd name="csY2" fmla="*/ 0 h 3157979"/>
              <a:gd name="csX3" fmla="*/ 1516226 w 4778056"/>
              <a:gd name="csY3" fmla="*/ 0 h 3157979"/>
              <a:gd name="csX4" fmla="*/ 2122930 w 4778056"/>
              <a:gd name="csY4" fmla="*/ 0 h 3157979"/>
              <a:gd name="csX5" fmla="*/ 2617873 w 4778056"/>
              <a:gd name="csY5" fmla="*/ 0 h 3157979"/>
              <a:gd name="csX6" fmla="*/ 3038308 w 4778056"/>
              <a:gd name="csY6" fmla="*/ 0 h 3157979"/>
              <a:gd name="csX7" fmla="*/ 3570504 w 4778056"/>
              <a:gd name="csY7" fmla="*/ 0 h 3157979"/>
              <a:gd name="csX8" fmla="*/ 4251716 w 4778056"/>
              <a:gd name="csY8" fmla="*/ 0 h 3157979"/>
              <a:gd name="csX9" fmla="*/ 4778056 w 4778056"/>
              <a:gd name="csY9" fmla="*/ 526340 h 3157979"/>
              <a:gd name="csX10" fmla="*/ 4778056 w 4778056"/>
              <a:gd name="csY10" fmla="*/ 1031612 h 3157979"/>
              <a:gd name="csX11" fmla="*/ 4778056 w 4778056"/>
              <a:gd name="csY11" fmla="*/ 1578990 h 3157979"/>
              <a:gd name="csX12" fmla="*/ 4778056 w 4778056"/>
              <a:gd name="csY12" fmla="*/ 2042155 h 3157979"/>
              <a:gd name="csX13" fmla="*/ 4778056 w 4778056"/>
              <a:gd name="csY13" fmla="*/ 2631639 h 3157979"/>
              <a:gd name="csX14" fmla="*/ 4251716 w 4778056"/>
              <a:gd name="csY14" fmla="*/ 3157979 h 3157979"/>
              <a:gd name="csX15" fmla="*/ 3682266 w 4778056"/>
              <a:gd name="csY15" fmla="*/ 3157979 h 3157979"/>
              <a:gd name="csX16" fmla="*/ 3075562 w 4778056"/>
              <a:gd name="csY16" fmla="*/ 3157979 h 3157979"/>
              <a:gd name="csX17" fmla="*/ 2543365 w 4778056"/>
              <a:gd name="csY17" fmla="*/ 3157979 h 3157979"/>
              <a:gd name="csX18" fmla="*/ 2011168 w 4778056"/>
              <a:gd name="csY18" fmla="*/ 3157979 h 3157979"/>
              <a:gd name="csX19" fmla="*/ 1553479 w 4778056"/>
              <a:gd name="csY19" fmla="*/ 3157979 h 3157979"/>
              <a:gd name="csX20" fmla="*/ 526340 w 4778056"/>
              <a:gd name="csY20" fmla="*/ 3157979 h 3157979"/>
              <a:gd name="csX21" fmla="*/ 0 w 4778056"/>
              <a:gd name="csY21" fmla="*/ 2631639 h 3157979"/>
              <a:gd name="csX22" fmla="*/ 0 w 4778056"/>
              <a:gd name="csY22" fmla="*/ 2126367 h 3157979"/>
              <a:gd name="csX23" fmla="*/ 0 w 4778056"/>
              <a:gd name="csY23" fmla="*/ 1578990 h 3157979"/>
              <a:gd name="csX24" fmla="*/ 0 w 4778056"/>
              <a:gd name="csY24" fmla="*/ 1115824 h 3157979"/>
              <a:gd name="csX25" fmla="*/ 0 w 4778056"/>
              <a:gd name="csY25" fmla="*/ 526340 h 3157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</a:cxnLst>
            <a:rect l="l" t="t" r="r" b="b"/>
            <a:pathLst>
              <a:path w="4778056" h="3157979" extrusionOk="0">
                <a:moveTo>
                  <a:pt x="0" y="526340"/>
                </a:moveTo>
                <a:cubicBezTo>
                  <a:pt x="30208" y="205069"/>
                  <a:pt x="276831" y="-31551"/>
                  <a:pt x="526340" y="0"/>
                </a:cubicBezTo>
                <a:cubicBezTo>
                  <a:pt x="651033" y="-49833"/>
                  <a:pt x="845845" y="21898"/>
                  <a:pt x="1058537" y="0"/>
                </a:cubicBezTo>
                <a:cubicBezTo>
                  <a:pt x="1271229" y="-21898"/>
                  <a:pt x="1334069" y="33758"/>
                  <a:pt x="1516226" y="0"/>
                </a:cubicBezTo>
                <a:cubicBezTo>
                  <a:pt x="1698383" y="-33758"/>
                  <a:pt x="1989707" y="39922"/>
                  <a:pt x="2122930" y="0"/>
                </a:cubicBezTo>
                <a:cubicBezTo>
                  <a:pt x="2256153" y="-39922"/>
                  <a:pt x="2507207" y="22437"/>
                  <a:pt x="2617873" y="0"/>
                </a:cubicBezTo>
                <a:cubicBezTo>
                  <a:pt x="2728539" y="-22437"/>
                  <a:pt x="2852338" y="24438"/>
                  <a:pt x="3038308" y="0"/>
                </a:cubicBezTo>
                <a:cubicBezTo>
                  <a:pt x="3224278" y="-24438"/>
                  <a:pt x="3446267" y="2116"/>
                  <a:pt x="3570504" y="0"/>
                </a:cubicBezTo>
                <a:cubicBezTo>
                  <a:pt x="3694741" y="-2116"/>
                  <a:pt x="3944879" y="65539"/>
                  <a:pt x="4251716" y="0"/>
                </a:cubicBezTo>
                <a:cubicBezTo>
                  <a:pt x="4584708" y="-53485"/>
                  <a:pt x="4793050" y="246805"/>
                  <a:pt x="4778056" y="526340"/>
                </a:cubicBezTo>
                <a:cubicBezTo>
                  <a:pt x="4785858" y="659217"/>
                  <a:pt x="4755972" y="783475"/>
                  <a:pt x="4778056" y="1031612"/>
                </a:cubicBezTo>
                <a:cubicBezTo>
                  <a:pt x="4800140" y="1279749"/>
                  <a:pt x="4713052" y="1330581"/>
                  <a:pt x="4778056" y="1578990"/>
                </a:cubicBezTo>
                <a:cubicBezTo>
                  <a:pt x="4843060" y="1827399"/>
                  <a:pt x="4741140" y="1866479"/>
                  <a:pt x="4778056" y="2042155"/>
                </a:cubicBezTo>
                <a:cubicBezTo>
                  <a:pt x="4814972" y="2217832"/>
                  <a:pt x="4707443" y="2382634"/>
                  <a:pt x="4778056" y="2631639"/>
                </a:cubicBezTo>
                <a:cubicBezTo>
                  <a:pt x="4698600" y="2907728"/>
                  <a:pt x="4535235" y="3163248"/>
                  <a:pt x="4251716" y="3157979"/>
                </a:cubicBezTo>
                <a:cubicBezTo>
                  <a:pt x="4013862" y="3218670"/>
                  <a:pt x="3873554" y="3128690"/>
                  <a:pt x="3682266" y="3157979"/>
                </a:cubicBezTo>
                <a:cubicBezTo>
                  <a:pt x="3490978" y="3187268"/>
                  <a:pt x="3351624" y="3114192"/>
                  <a:pt x="3075562" y="3157979"/>
                </a:cubicBezTo>
                <a:cubicBezTo>
                  <a:pt x="2799500" y="3201766"/>
                  <a:pt x="2674062" y="3149280"/>
                  <a:pt x="2543365" y="3157979"/>
                </a:cubicBezTo>
                <a:cubicBezTo>
                  <a:pt x="2412668" y="3166678"/>
                  <a:pt x="2216292" y="3121237"/>
                  <a:pt x="2011168" y="3157979"/>
                </a:cubicBezTo>
                <a:cubicBezTo>
                  <a:pt x="1806044" y="3194721"/>
                  <a:pt x="1655975" y="3119806"/>
                  <a:pt x="1553479" y="3157979"/>
                </a:cubicBezTo>
                <a:cubicBezTo>
                  <a:pt x="1450983" y="3196152"/>
                  <a:pt x="821403" y="3099395"/>
                  <a:pt x="526340" y="3157979"/>
                </a:cubicBezTo>
                <a:cubicBezTo>
                  <a:pt x="308643" y="3135937"/>
                  <a:pt x="13914" y="2885052"/>
                  <a:pt x="0" y="2631639"/>
                </a:cubicBezTo>
                <a:cubicBezTo>
                  <a:pt x="-11874" y="2428648"/>
                  <a:pt x="11811" y="2366855"/>
                  <a:pt x="0" y="2126367"/>
                </a:cubicBezTo>
                <a:cubicBezTo>
                  <a:pt x="-11811" y="1885879"/>
                  <a:pt x="27260" y="1781669"/>
                  <a:pt x="0" y="1578990"/>
                </a:cubicBezTo>
                <a:cubicBezTo>
                  <a:pt x="-27260" y="1376311"/>
                  <a:pt x="25071" y="1254190"/>
                  <a:pt x="0" y="1115824"/>
                </a:cubicBezTo>
                <a:cubicBezTo>
                  <a:pt x="-25071" y="977458"/>
                  <a:pt x="38642" y="707944"/>
                  <a:pt x="0" y="526340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18C03-BB91-1DF5-94CF-E98251087FF4}"/>
              </a:ext>
            </a:extLst>
          </p:cNvPr>
          <p:cNvSpPr txBox="1"/>
          <p:nvPr/>
        </p:nvSpPr>
        <p:spPr>
          <a:xfrm>
            <a:off x="10545606" y="3366654"/>
            <a:ext cx="162333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서비스 이용 조건과 이용자의 권리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의무를 안내하는 이용약관을 보여주는 화면이다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AA4A8-3066-95F8-E690-38B2A28928DD}"/>
              </a:ext>
            </a:extLst>
          </p:cNvPr>
          <p:cNvSpPr txBox="1"/>
          <p:nvPr/>
        </p:nvSpPr>
        <p:spPr>
          <a:xfrm>
            <a:off x="9967273" y="3535932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B63E61-F3B1-84AF-7913-21FA406A40FC}"/>
              </a:ext>
            </a:extLst>
          </p:cNvPr>
          <p:cNvSpPr/>
          <p:nvPr/>
        </p:nvSpPr>
        <p:spPr>
          <a:xfrm>
            <a:off x="1" y="-3318"/>
            <a:ext cx="1369276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40B348-6352-6D9E-D98C-70E3C969450B}"/>
              </a:ext>
            </a:extLst>
          </p:cNvPr>
          <p:cNvSpPr/>
          <p:nvPr/>
        </p:nvSpPr>
        <p:spPr>
          <a:xfrm>
            <a:off x="4932987" y="0"/>
            <a:ext cx="1357977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08B93-9596-E1A7-2B26-4F4C08FAA958}"/>
              </a:ext>
            </a:extLst>
          </p:cNvPr>
          <p:cNvSpPr/>
          <p:nvPr/>
        </p:nvSpPr>
        <p:spPr>
          <a:xfrm>
            <a:off x="9967255" y="-13159"/>
            <a:ext cx="1152464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74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F767-1B10-8775-FF1C-5DABA735D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22425-BD6A-26EF-5DE4-3950ABB81C97}"/>
              </a:ext>
            </a:extLst>
          </p:cNvPr>
          <p:cNvSpPr txBox="1"/>
          <p:nvPr/>
        </p:nvSpPr>
        <p:spPr>
          <a:xfrm>
            <a:off x="4263" y="71290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EED87-EAC5-6A85-3415-1E6916134BE9}"/>
              </a:ext>
            </a:extLst>
          </p:cNvPr>
          <p:cNvSpPr txBox="1"/>
          <p:nvPr/>
        </p:nvSpPr>
        <p:spPr>
          <a:xfrm>
            <a:off x="1376313" y="71290"/>
            <a:ext cx="354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Noto Sans KR" panose="020B0200000000000000" pitchFamily="50" charset="-127"/>
                <a:ea typeface="Noto Sans KR" panose="020B0200000000000000" pitchFamily="50" charset="-127"/>
              </a:rPr>
              <a:t>개인정보처리방침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B58A24-E9C9-1B7C-6F50-106A62CCFFB7}"/>
              </a:ext>
            </a:extLst>
          </p:cNvPr>
          <p:cNvSpPr txBox="1"/>
          <p:nvPr/>
        </p:nvSpPr>
        <p:spPr>
          <a:xfrm>
            <a:off x="6301521" y="67974"/>
            <a:ext cx="36622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Main - Privacy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F4312-27C2-282F-5854-8F12E66B78C0}"/>
              </a:ext>
            </a:extLst>
          </p:cNvPr>
          <p:cNvSpPr txBox="1"/>
          <p:nvPr/>
        </p:nvSpPr>
        <p:spPr>
          <a:xfrm>
            <a:off x="9967272" y="71288"/>
            <a:ext cx="115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B616D-EF17-F599-DC02-F94F52A10538}"/>
              </a:ext>
            </a:extLst>
          </p:cNvPr>
          <p:cNvSpPr txBox="1"/>
          <p:nvPr/>
        </p:nvSpPr>
        <p:spPr>
          <a:xfrm>
            <a:off x="11119738" y="71285"/>
            <a:ext cx="10757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BFCA7-0D65-7ED2-BD6F-4668724F1022}"/>
              </a:ext>
            </a:extLst>
          </p:cNvPr>
          <p:cNvSpPr txBox="1"/>
          <p:nvPr/>
        </p:nvSpPr>
        <p:spPr>
          <a:xfrm>
            <a:off x="9959711" y="485996"/>
            <a:ext cx="22141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39BDC2-DC17-B005-58B5-681EE676457E}"/>
              </a:ext>
            </a:extLst>
          </p:cNvPr>
          <p:cNvSpPr/>
          <p:nvPr/>
        </p:nvSpPr>
        <p:spPr>
          <a:xfrm>
            <a:off x="0" y="0"/>
            <a:ext cx="12191999" cy="4503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3639641-3532-68A5-9E64-9B30873938D3}"/>
              </a:ext>
            </a:extLst>
          </p:cNvPr>
          <p:cNvCxnSpPr/>
          <p:nvPr/>
        </p:nvCxnSpPr>
        <p:spPr>
          <a:xfrm>
            <a:off x="1376313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AAE5EBD-40A2-905A-8555-CDB7B464CCCC}"/>
              </a:ext>
            </a:extLst>
          </p:cNvPr>
          <p:cNvCxnSpPr/>
          <p:nvPr/>
        </p:nvCxnSpPr>
        <p:spPr>
          <a:xfrm>
            <a:off x="4931786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BB1898-0995-F96A-0AF7-A8793441AB92}"/>
              </a:ext>
            </a:extLst>
          </p:cNvPr>
          <p:cNvSpPr txBox="1"/>
          <p:nvPr/>
        </p:nvSpPr>
        <p:spPr>
          <a:xfrm>
            <a:off x="4925952" y="67973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C63576D-BA0C-3E83-9061-FBA9E40A5FE9}"/>
              </a:ext>
            </a:extLst>
          </p:cNvPr>
          <p:cNvCxnSpPr/>
          <p:nvPr/>
        </p:nvCxnSpPr>
        <p:spPr>
          <a:xfrm>
            <a:off x="6298002" y="-3318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13C23-D9CB-A902-BC3E-7CC1E0471DC6}"/>
              </a:ext>
            </a:extLst>
          </p:cNvPr>
          <p:cNvCxnSpPr/>
          <p:nvPr/>
        </p:nvCxnSpPr>
        <p:spPr>
          <a:xfrm>
            <a:off x="11119739" y="-3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F24DB37-E38A-9981-CF72-B046B1F0956B}"/>
              </a:ext>
            </a:extLst>
          </p:cNvPr>
          <p:cNvCxnSpPr/>
          <p:nvPr/>
        </p:nvCxnSpPr>
        <p:spPr>
          <a:xfrm>
            <a:off x="9970791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10780F-122C-B97A-C313-47CBB42D0253}"/>
              </a:ext>
            </a:extLst>
          </p:cNvPr>
          <p:cNvSpPr/>
          <p:nvPr/>
        </p:nvSpPr>
        <p:spPr>
          <a:xfrm>
            <a:off x="9970791" y="453668"/>
            <a:ext cx="2221191" cy="640433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3FF96D-6E44-1C3B-63FD-5E4CB1FC0EFD}"/>
              </a:ext>
            </a:extLst>
          </p:cNvPr>
          <p:cNvCxnSpPr/>
          <p:nvPr/>
        </p:nvCxnSpPr>
        <p:spPr>
          <a:xfrm>
            <a:off x="9963754" y="890972"/>
            <a:ext cx="2221190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5D50876-46EE-04AB-270B-617CAE3C5D8B}"/>
              </a:ext>
            </a:extLst>
          </p:cNvPr>
          <p:cNvCxnSpPr/>
          <p:nvPr/>
        </p:nvCxnSpPr>
        <p:spPr>
          <a:xfrm>
            <a:off x="10543505" y="890972"/>
            <a:ext cx="0" cy="5967027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E68EF4-8BEB-57D5-DBB3-BDFB6DBC0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260000"/>
            <a:ext cx="9693993" cy="4806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529EC-1B0D-9B40-E313-51914DC4102C}"/>
              </a:ext>
            </a:extLst>
          </p:cNvPr>
          <p:cNvSpPr txBox="1"/>
          <p:nvPr/>
        </p:nvSpPr>
        <p:spPr>
          <a:xfrm>
            <a:off x="10545606" y="3366655"/>
            <a:ext cx="162333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개인정보 수집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이용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보유 기간 및 제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 제공 내용을 안내하는 개인정보처리방침 화면이다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97A21-361F-B484-79FE-C486FEE9678F}"/>
              </a:ext>
            </a:extLst>
          </p:cNvPr>
          <p:cNvSpPr txBox="1"/>
          <p:nvPr/>
        </p:nvSpPr>
        <p:spPr>
          <a:xfrm>
            <a:off x="9967273" y="3535932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965B1F7-6ECA-32B6-021C-0C51DA6FFE90}"/>
              </a:ext>
            </a:extLst>
          </p:cNvPr>
          <p:cNvSpPr/>
          <p:nvPr/>
        </p:nvSpPr>
        <p:spPr>
          <a:xfrm>
            <a:off x="1927614" y="3061355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BBC02BA-431E-3DF5-499F-804C6567A41F}"/>
              </a:ext>
            </a:extLst>
          </p:cNvPr>
          <p:cNvSpPr/>
          <p:nvPr/>
        </p:nvSpPr>
        <p:spPr>
          <a:xfrm>
            <a:off x="2513832" y="3061355"/>
            <a:ext cx="4778056" cy="3157979"/>
          </a:xfrm>
          <a:custGeom>
            <a:avLst/>
            <a:gdLst>
              <a:gd name="csX0" fmla="*/ 0 w 4778056"/>
              <a:gd name="csY0" fmla="*/ 526340 h 3157979"/>
              <a:gd name="csX1" fmla="*/ 526340 w 4778056"/>
              <a:gd name="csY1" fmla="*/ 0 h 3157979"/>
              <a:gd name="csX2" fmla="*/ 1058537 w 4778056"/>
              <a:gd name="csY2" fmla="*/ 0 h 3157979"/>
              <a:gd name="csX3" fmla="*/ 1516226 w 4778056"/>
              <a:gd name="csY3" fmla="*/ 0 h 3157979"/>
              <a:gd name="csX4" fmla="*/ 2122930 w 4778056"/>
              <a:gd name="csY4" fmla="*/ 0 h 3157979"/>
              <a:gd name="csX5" fmla="*/ 2617873 w 4778056"/>
              <a:gd name="csY5" fmla="*/ 0 h 3157979"/>
              <a:gd name="csX6" fmla="*/ 3038308 w 4778056"/>
              <a:gd name="csY6" fmla="*/ 0 h 3157979"/>
              <a:gd name="csX7" fmla="*/ 3570504 w 4778056"/>
              <a:gd name="csY7" fmla="*/ 0 h 3157979"/>
              <a:gd name="csX8" fmla="*/ 4251716 w 4778056"/>
              <a:gd name="csY8" fmla="*/ 0 h 3157979"/>
              <a:gd name="csX9" fmla="*/ 4778056 w 4778056"/>
              <a:gd name="csY9" fmla="*/ 526340 h 3157979"/>
              <a:gd name="csX10" fmla="*/ 4778056 w 4778056"/>
              <a:gd name="csY10" fmla="*/ 1031612 h 3157979"/>
              <a:gd name="csX11" fmla="*/ 4778056 w 4778056"/>
              <a:gd name="csY11" fmla="*/ 1578990 h 3157979"/>
              <a:gd name="csX12" fmla="*/ 4778056 w 4778056"/>
              <a:gd name="csY12" fmla="*/ 2042155 h 3157979"/>
              <a:gd name="csX13" fmla="*/ 4778056 w 4778056"/>
              <a:gd name="csY13" fmla="*/ 2631639 h 3157979"/>
              <a:gd name="csX14" fmla="*/ 4251716 w 4778056"/>
              <a:gd name="csY14" fmla="*/ 3157979 h 3157979"/>
              <a:gd name="csX15" fmla="*/ 3682266 w 4778056"/>
              <a:gd name="csY15" fmla="*/ 3157979 h 3157979"/>
              <a:gd name="csX16" fmla="*/ 3075562 w 4778056"/>
              <a:gd name="csY16" fmla="*/ 3157979 h 3157979"/>
              <a:gd name="csX17" fmla="*/ 2543365 w 4778056"/>
              <a:gd name="csY17" fmla="*/ 3157979 h 3157979"/>
              <a:gd name="csX18" fmla="*/ 2011168 w 4778056"/>
              <a:gd name="csY18" fmla="*/ 3157979 h 3157979"/>
              <a:gd name="csX19" fmla="*/ 1553479 w 4778056"/>
              <a:gd name="csY19" fmla="*/ 3157979 h 3157979"/>
              <a:gd name="csX20" fmla="*/ 526340 w 4778056"/>
              <a:gd name="csY20" fmla="*/ 3157979 h 3157979"/>
              <a:gd name="csX21" fmla="*/ 0 w 4778056"/>
              <a:gd name="csY21" fmla="*/ 2631639 h 3157979"/>
              <a:gd name="csX22" fmla="*/ 0 w 4778056"/>
              <a:gd name="csY22" fmla="*/ 2126367 h 3157979"/>
              <a:gd name="csX23" fmla="*/ 0 w 4778056"/>
              <a:gd name="csY23" fmla="*/ 1578990 h 3157979"/>
              <a:gd name="csX24" fmla="*/ 0 w 4778056"/>
              <a:gd name="csY24" fmla="*/ 1115824 h 3157979"/>
              <a:gd name="csX25" fmla="*/ 0 w 4778056"/>
              <a:gd name="csY25" fmla="*/ 526340 h 3157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</a:cxnLst>
            <a:rect l="l" t="t" r="r" b="b"/>
            <a:pathLst>
              <a:path w="4778056" h="3157979" extrusionOk="0">
                <a:moveTo>
                  <a:pt x="0" y="526340"/>
                </a:moveTo>
                <a:cubicBezTo>
                  <a:pt x="30208" y="205069"/>
                  <a:pt x="276831" y="-31551"/>
                  <a:pt x="526340" y="0"/>
                </a:cubicBezTo>
                <a:cubicBezTo>
                  <a:pt x="651033" y="-49833"/>
                  <a:pt x="845845" y="21898"/>
                  <a:pt x="1058537" y="0"/>
                </a:cubicBezTo>
                <a:cubicBezTo>
                  <a:pt x="1271229" y="-21898"/>
                  <a:pt x="1334069" y="33758"/>
                  <a:pt x="1516226" y="0"/>
                </a:cubicBezTo>
                <a:cubicBezTo>
                  <a:pt x="1698383" y="-33758"/>
                  <a:pt x="1989707" y="39922"/>
                  <a:pt x="2122930" y="0"/>
                </a:cubicBezTo>
                <a:cubicBezTo>
                  <a:pt x="2256153" y="-39922"/>
                  <a:pt x="2507207" y="22437"/>
                  <a:pt x="2617873" y="0"/>
                </a:cubicBezTo>
                <a:cubicBezTo>
                  <a:pt x="2728539" y="-22437"/>
                  <a:pt x="2852338" y="24438"/>
                  <a:pt x="3038308" y="0"/>
                </a:cubicBezTo>
                <a:cubicBezTo>
                  <a:pt x="3224278" y="-24438"/>
                  <a:pt x="3446267" y="2116"/>
                  <a:pt x="3570504" y="0"/>
                </a:cubicBezTo>
                <a:cubicBezTo>
                  <a:pt x="3694741" y="-2116"/>
                  <a:pt x="3944879" y="65539"/>
                  <a:pt x="4251716" y="0"/>
                </a:cubicBezTo>
                <a:cubicBezTo>
                  <a:pt x="4584708" y="-53485"/>
                  <a:pt x="4793050" y="246805"/>
                  <a:pt x="4778056" y="526340"/>
                </a:cubicBezTo>
                <a:cubicBezTo>
                  <a:pt x="4785858" y="659217"/>
                  <a:pt x="4755972" y="783475"/>
                  <a:pt x="4778056" y="1031612"/>
                </a:cubicBezTo>
                <a:cubicBezTo>
                  <a:pt x="4800140" y="1279749"/>
                  <a:pt x="4713052" y="1330581"/>
                  <a:pt x="4778056" y="1578990"/>
                </a:cubicBezTo>
                <a:cubicBezTo>
                  <a:pt x="4843060" y="1827399"/>
                  <a:pt x="4741140" y="1866479"/>
                  <a:pt x="4778056" y="2042155"/>
                </a:cubicBezTo>
                <a:cubicBezTo>
                  <a:pt x="4814972" y="2217832"/>
                  <a:pt x="4707443" y="2382634"/>
                  <a:pt x="4778056" y="2631639"/>
                </a:cubicBezTo>
                <a:cubicBezTo>
                  <a:pt x="4698600" y="2907728"/>
                  <a:pt x="4535235" y="3163248"/>
                  <a:pt x="4251716" y="3157979"/>
                </a:cubicBezTo>
                <a:cubicBezTo>
                  <a:pt x="4013862" y="3218670"/>
                  <a:pt x="3873554" y="3128690"/>
                  <a:pt x="3682266" y="3157979"/>
                </a:cubicBezTo>
                <a:cubicBezTo>
                  <a:pt x="3490978" y="3187268"/>
                  <a:pt x="3351624" y="3114192"/>
                  <a:pt x="3075562" y="3157979"/>
                </a:cubicBezTo>
                <a:cubicBezTo>
                  <a:pt x="2799500" y="3201766"/>
                  <a:pt x="2674062" y="3149280"/>
                  <a:pt x="2543365" y="3157979"/>
                </a:cubicBezTo>
                <a:cubicBezTo>
                  <a:pt x="2412668" y="3166678"/>
                  <a:pt x="2216292" y="3121237"/>
                  <a:pt x="2011168" y="3157979"/>
                </a:cubicBezTo>
                <a:cubicBezTo>
                  <a:pt x="1806044" y="3194721"/>
                  <a:pt x="1655975" y="3119806"/>
                  <a:pt x="1553479" y="3157979"/>
                </a:cubicBezTo>
                <a:cubicBezTo>
                  <a:pt x="1450983" y="3196152"/>
                  <a:pt x="821403" y="3099395"/>
                  <a:pt x="526340" y="3157979"/>
                </a:cubicBezTo>
                <a:cubicBezTo>
                  <a:pt x="308643" y="3135937"/>
                  <a:pt x="13914" y="2885052"/>
                  <a:pt x="0" y="2631639"/>
                </a:cubicBezTo>
                <a:cubicBezTo>
                  <a:pt x="-11874" y="2428648"/>
                  <a:pt x="11811" y="2366855"/>
                  <a:pt x="0" y="2126367"/>
                </a:cubicBezTo>
                <a:cubicBezTo>
                  <a:pt x="-11811" y="1885879"/>
                  <a:pt x="27260" y="1781669"/>
                  <a:pt x="0" y="1578990"/>
                </a:cubicBezTo>
                <a:cubicBezTo>
                  <a:pt x="-27260" y="1376311"/>
                  <a:pt x="25071" y="1254190"/>
                  <a:pt x="0" y="1115824"/>
                </a:cubicBezTo>
                <a:cubicBezTo>
                  <a:pt x="-25071" y="977458"/>
                  <a:pt x="38642" y="707944"/>
                  <a:pt x="0" y="526340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71290C-733C-6B92-26AD-E317D7FCA23C}"/>
              </a:ext>
            </a:extLst>
          </p:cNvPr>
          <p:cNvSpPr/>
          <p:nvPr/>
        </p:nvSpPr>
        <p:spPr>
          <a:xfrm>
            <a:off x="1" y="-3318"/>
            <a:ext cx="1369276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611319-52AD-CB7B-E431-A43029E203A4}"/>
              </a:ext>
            </a:extLst>
          </p:cNvPr>
          <p:cNvSpPr/>
          <p:nvPr/>
        </p:nvSpPr>
        <p:spPr>
          <a:xfrm>
            <a:off x="4932987" y="0"/>
            <a:ext cx="1357977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95FCFE-B379-A635-A461-AD89000CD1F6}"/>
              </a:ext>
            </a:extLst>
          </p:cNvPr>
          <p:cNvSpPr/>
          <p:nvPr/>
        </p:nvSpPr>
        <p:spPr>
          <a:xfrm>
            <a:off x="9967255" y="-13159"/>
            <a:ext cx="1152464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9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6CE634-F0D7-FEF9-A357-771323F3E072}"/>
              </a:ext>
            </a:extLst>
          </p:cNvPr>
          <p:cNvSpPr txBox="1"/>
          <p:nvPr/>
        </p:nvSpPr>
        <p:spPr>
          <a:xfrm>
            <a:off x="4263" y="71290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1E6D9-5432-1C76-6B30-AF315305560E}"/>
              </a:ext>
            </a:extLst>
          </p:cNvPr>
          <p:cNvSpPr txBox="1"/>
          <p:nvPr/>
        </p:nvSpPr>
        <p:spPr>
          <a:xfrm>
            <a:off x="1376313" y="71290"/>
            <a:ext cx="354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3802E-A390-8D7C-C838-9911994EF6B6}"/>
              </a:ext>
            </a:extLst>
          </p:cNvPr>
          <p:cNvSpPr txBox="1"/>
          <p:nvPr/>
        </p:nvSpPr>
        <p:spPr>
          <a:xfrm>
            <a:off x="6305038" y="67974"/>
            <a:ext cx="365871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Main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5845F-6D1B-63A6-198D-20D192EE95BE}"/>
              </a:ext>
            </a:extLst>
          </p:cNvPr>
          <p:cNvSpPr txBox="1"/>
          <p:nvPr/>
        </p:nvSpPr>
        <p:spPr>
          <a:xfrm>
            <a:off x="9967272" y="71288"/>
            <a:ext cx="115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62BE4-29DF-635E-27E2-E410E06FC30C}"/>
              </a:ext>
            </a:extLst>
          </p:cNvPr>
          <p:cNvSpPr txBox="1"/>
          <p:nvPr/>
        </p:nvSpPr>
        <p:spPr>
          <a:xfrm>
            <a:off x="11119738" y="71285"/>
            <a:ext cx="10757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167A5D-3261-6108-1F8F-63A52A76D7ED}"/>
              </a:ext>
            </a:extLst>
          </p:cNvPr>
          <p:cNvSpPr txBox="1"/>
          <p:nvPr/>
        </p:nvSpPr>
        <p:spPr>
          <a:xfrm>
            <a:off x="9959711" y="485996"/>
            <a:ext cx="22141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7612F0-B1E9-A701-835E-261AD4A3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260000"/>
            <a:ext cx="9627013" cy="477564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769701A-C970-2500-9080-8EC8C6BD3A29}"/>
              </a:ext>
            </a:extLst>
          </p:cNvPr>
          <p:cNvSpPr/>
          <p:nvPr/>
        </p:nvSpPr>
        <p:spPr>
          <a:xfrm>
            <a:off x="0" y="0"/>
            <a:ext cx="12191999" cy="4503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ADEC1CC-2341-9F5D-2F5E-EE23A0505495}"/>
              </a:ext>
            </a:extLst>
          </p:cNvPr>
          <p:cNvCxnSpPr/>
          <p:nvPr/>
        </p:nvCxnSpPr>
        <p:spPr>
          <a:xfrm>
            <a:off x="1376313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2172C6-3013-F018-EC40-00537EE0DECD}"/>
              </a:ext>
            </a:extLst>
          </p:cNvPr>
          <p:cNvCxnSpPr/>
          <p:nvPr/>
        </p:nvCxnSpPr>
        <p:spPr>
          <a:xfrm>
            <a:off x="4931786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6A8E48-9800-CB12-FEC0-DB154D9D78B2}"/>
              </a:ext>
            </a:extLst>
          </p:cNvPr>
          <p:cNvSpPr txBox="1"/>
          <p:nvPr/>
        </p:nvSpPr>
        <p:spPr>
          <a:xfrm>
            <a:off x="4925952" y="67973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08630E-9A05-890C-CE94-0302BF1E8A03}"/>
              </a:ext>
            </a:extLst>
          </p:cNvPr>
          <p:cNvCxnSpPr/>
          <p:nvPr/>
        </p:nvCxnSpPr>
        <p:spPr>
          <a:xfrm>
            <a:off x="6298002" y="-3318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47B0BA7-A663-C0B6-CF43-204DA2554CF8}"/>
              </a:ext>
            </a:extLst>
          </p:cNvPr>
          <p:cNvCxnSpPr/>
          <p:nvPr/>
        </p:nvCxnSpPr>
        <p:spPr>
          <a:xfrm>
            <a:off x="11119739" y="-3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E09FCCA-B36F-925C-8564-1A831FA6D2FD}"/>
              </a:ext>
            </a:extLst>
          </p:cNvPr>
          <p:cNvCxnSpPr/>
          <p:nvPr/>
        </p:nvCxnSpPr>
        <p:spPr>
          <a:xfrm>
            <a:off x="9970791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1B3D4A-3B08-A9B8-D83A-1F7BBAA0C41E}"/>
              </a:ext>
            </a:extLst>
          </p:cNvPr>
          <p:cNvSpPr/>
          <p:nvPr/>
        </p:nvSpPr>
        <p:spPr>
          <a:xfrm>
            <a:off x="9970791" y="453668"/>
            <a:ext cx="2221191" cy="640433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9CDF58B-A618-0AAB-D6FD-5EAEE01E4902}"/>
              </a:ext>
            </a:extLst>
          </p:cNvPr>
          <p:cNvCxnSpPr/>
          <p:nvPr/>
        </p:nvCxnSpPr>
        <p:spPr>
          <a:xfrm>
            <a:off x="9963754" y="890972"/>
            <a:ext cx="2221190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8343968-5235-EBD7-4BF8-547AF241AECC}"/>
              </a:ext>
            </a:extLst>
          </p:cNvPr>
          <p:cNvCxnSpPr/>
          <p:nvPr/>
        </p:nvCxnSpPr>
        <p:spPr>
          <a:xfrm>
            <a:off x="10543505" y="890972"/>
            <a:ext cx="0" cy="5967027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726E25EC-9EB8-BB31-8ECF-BBDC96E18969}"/>
              </a:ext>
            </a:extLst>
          </p:cNvPr>
          <p:cNvSpPr/>
          <p:nvPr/>
        </p:nvSpPr>
        <p:spPr>
          <a:xfrm>
            <a:off x="1268496" y="1459094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7BEFA5E-7BB0-ECB2-1237-7C9DB99A251C}"/>
              </a:ext>
            </a:extLst>
          </p:cNvPr>
          <p:cNvSpPr/>
          <p:nvPr/>
        </p:nvSpPr>
        <p:spPr>
          <a:xfrm>
            <a:off x="5253609" y="1578989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0CE2BE8-8969-3226-079D-58EE85EFA873}"/>
              </a:ext>
            </a:extLst>
          </p:cNvPr>
          <p:cNvSpPr/>
          <p:nvPr/>
        </p:nvSpPr>
        <p:spPr>
          <a:xfrm>
            <a:off x="414779" y="3065603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CA325A6-2797-4C0B-39B4-9D00E5DBE7F5}"/>
              </a:ext>
            </a:extLst>
          </p:cNvPr>
          <p:cNvSpPr/>
          <p:nvPr/>
        </p:nvSpPr>
        <p:spPr>
          <a:xfrm>
            <a:off x="4294194" y="5513295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14C0279-76B9-CE1D-FC18-4E82449DE5C2}"/>
              </a:ext>
            </a:extLst>
          </p:cNvPr>
          <p:cNvSpPr/>
          <p:nvPr/>
        </p:nvSpPr>
        <p:spPr>
          <a:xfrm>
            <a:off x="8902067" y="5365423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F5A537-D7FD-066B-A8A5-4408123CF5AF}"/>
              </a:ext>
            </a:extLst>
          </p:cNvPr>
          <p:cNvGrpSpPr/>
          <p:nvPr/>
        </p:nvGrpSpPr>
        <p:grpSpPr>
          <a:xfrm>
            <a:off x="9354540" y="4891126"/>
            <a:ext cx="367644" cy="989814"/>
            <a:chOff x="9316790" y="5175315"/>
            <a:chExt cx="367644" cy="989814"/>
          </a:xfrm>
        </p:grpSpPr>
        <p:sp>
          <p:nvSpPr>
            <p:cNvPr id="55" name="화살표: 아래쪽 54">
              <a:extLst>
                <a:ext uri="{FF2B5EF4-FFF2-40B4-BE49-F238E27FC236}">
                  <a16:creationId xmlns:a16="http://schemas.microsoft.com/office/drawing/2014/main" id="{69296E39-AE82-3384-E453-B6E38962EDCC}"/>
                </a:ext>
              </a:extLst>
            </p:cNvPr>
            <p:cNvSpPr/>
            <p:nvPr/>
          </p:nvSpPr>
          <p:spPr>
            <a:xfrm>
              <a:off x="9316790" y="5175315"/>
              <a:ext cx="367644" cy="989814"/>
            </a:xfrm>
            <a:prstGeom prst="downArrow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78EE6F1-00CD-B12E-4FF4-B0DEB1AE062B}"/>
                </a:ext>
              </a:extLst>
            </p:cNvPr>
            <p:cNvSpPr txBox="1"/>
            <p:nvPr/>
          </p:nvSpPr>
          <p:spPr>
            <a:xfrm>
              <a:off x="9331335" y="5175315"/>
              <a:ext cx="338554" cy="83540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10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Snap scroll</a:t>
              </a:r>
              <a:endParaRPr lang="ko-KR" altLang="en-US" sz="10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E53D19D-72C8-562B-449A-112E15C98E85}"/>
              </a:ext>
            </a:extLst>
          </p:cNvPr>
          <p:cNvCxnSpPr/>
          <p:nvPr/>
        </p:nvCxnSpPr>
        <p:spPr>
          <a:xfrm>
            <a:off x="9974328" y="1762812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C0D034B-2704-7F8A-C5D6-F9983706B437}"/>
              </a:ext>
            </a:extLst>
          </p:cNvPr>
          <p:cNvSpPr txBox="1"/>
          <p:nvPr/>
        </p:nvSpPr>
        <p:spPr>
          <a:xfrm>
            <a:off x="9967255" y="1160687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2B7BA1-0A09-40A8-8587-031AB716F8B7}"/>
              </a:ext>
            </a:extLst>
          </p:cNvPr>
          <p:cNvSpPr txBox="1"/>
          <p:nvPr/>
        </p:nvSpPr>
        <p:spPr>
          <a:xfrm>
            <a:off x="10535943" y="960219"/>
            <a:ext cx="162333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서비스 로고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클릭 시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 화면 이동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7307D4C-E822-1148-E52B-7EFB5E5A3809}"/>
              </a:ext>
            </a:extLst>
          </p:cNvPr>
          <p:cNvCxnSpPr/>
          <p:nvPr/>
        </p:nvCxnSpPr>
        <p:spPr>
          <a:xfrm>
            <a:off x="9974328" y="2804903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55226F5-38A9-D1C2-86D8-0E9CB164971D}"/>
              </a:ext>
            </a:extLst>
          </p:cNvPr>
          <p:cNvSpPr txBox="1"/>
          <p:nvPr/>
        </p:nvSpPr>
        <p:spPr>
          <a:xfrm>
            <a:off x="9974328" y="2114581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558ED3-12BD-E8A5-B95E-8A5AE10E83AF}"/>
              </a:ext>
            </a:extLst>
          </p:cNvPr>
          <p:cNvSpPr txBox="1"/>
          <p:nvPr/>
        </p:nvSpPr>
        <p:spPr>
          <a:xfrm>
            <a:off x="10547023" y="1826739"/>
            <a:ext cx="162333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상단 메뉴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클릭 시 소개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통계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예측 등 각 페이지로 이동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6514DDE-5D78-A0D2-5704-0202C1F16A52}"/>
              </a:ext>
            </a:extLst>
          </p:cNvPr>
          <p:cNvSpPr/>
          <p:nvPr/>
        </p:nvSpPr>
        <p:spPr>
          <a:xfrm>
            <a:off x="1698958" y="1271506"/>
            <a:ext cx="569177" cy="367645"/>
          </a:xfrm>
          <a:custGeom>
            <a:avLst/>
            <a:gdLst>
              <a:gd name="csX0" fmla="*/ 0 w 569177"/>
              <a:gd name="csY0" fmla="*/ 61275 h 367645"/>
              <a:gd name="csX1" fmla="*/ 61275 w 569177"/>
              <a:gd name="csY1" fmla="*/ 0 h 367645"/>
              <a:gd name="csX2" fmla="*/ 507902 w 569177"/>
              <a:gd name="csY2" fmla="*/ 0 h 367645"/>
              <a:gd name="csX3" fmla="*/ 569177 w 569177"/>
              <a:gd name="csY3" fmla="*/ 61275 h 367645"/>
              <a:gd name="csX4" fmla="*/ 569177 w 569177"/>
              <a:gd name="csY4" fmla="*/ 306370 h 367645"/>
              <a:gd name="csX5" fmla="*/ 507902 w 569177"/>
              <a:gd name="csY5" fmla="*/ 367645 h 367645"/>
              <a:gd name="csX6" fmla="*/ 61275 w 569177"/>
              <a:gd name="csY6" fmla="*/ 367645 h 367645"/>
              <a:gd name="csX7" fmla="*/ 0 w 569177"/>
              <a:gd name="csY7" fmla="*/ 306370 h 367645"/>
              <a:gd name="csX8" fmla="*/ 0 w 569177"/>
              <a:gd name="csY8" fmla="*/ 61275 h 3676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569177" h="367645" extrusionOk="0">
                <a:moveTo>
                  <a:pt x="0" y="61275"/>
                </a:moveTo>
                <a:cubicBezTo>
                  <a:pt x="5288" y="22081"/>
                  <a:pt x="31705" y="-3272"/>
                  <a:pt x="61275" y="0"/>
                </a:cubicBezTo>
                <a:cubicBezTo>
                  <a:pt x="271372" y="-29810"/>
                  <a:pt x="285292" y="24227"/>
                  <a:pt x="507902" y="0"/>
                </a:cubicBezTo>
                <a:cubicBezTo>
                  <a:pt x="547781" y="-628"/>
                  <a:pt x="576614" y="33562"/>
                  <a:pt x="569177" y="61275"/>
                </a:cubicBezTo>
                <a:cubicBezTo>
                  <a:pt x="570191" y="129120"/>
                  <a:pt x="567711" y="217798"/>
                  <a:pt x="569177" y="306370"/>
                </a:cubicBezTo>
                <a:cubicBezTo>
                  <a:pt x="577744" y="344494"/>
                  <a:pt x="549835" y="364825"/>
                  <a:pt x="507902" y="367645"/>
                </a:cubicBezTo>
                <a:cubicBezTo>
                  <a:pt x="298272" y="408367"/>
                  <a:pt x="192523" y="347196"/>
                  <a:pt x="61275" y="367645"/>
                </a:cubicBezTo>
                <a:cubicBezTo>
                  <a:pt x="30835" y="363345"/>
                  <a:pt x="5666" y="344426"/>
                  <a:pt x="0" y="306370"/>
                </a:cubicBezTo>
                <a:cubicBezTo>
                  <a:pt x="-24137" y="194068"/>
                  <a:pt x="2575" y="159491"/>
                  <a:pt x="0" y="61275"/>
                </a:cubicBezTo>
                <a:close/>
              </a:path>
            </a:pathLst>
          </a:cu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AEAECC-F2D8-459B-890B-A32325122C6D}"/>
              </a:ext>
            </a:extLst>
          </p:cNvPr>
          <p:cNvCxnSpPr/>
          <p:nvPr/>
        </p:nvCxnSpPr>
        <p:spPr>
          <a:xfrm>
            <a:off x="9967272" y="4060239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4241396-C7CA-CB22-42A7-31A015F41594}"/>
              </a:ext>
            </a:extLst>
          </p:cNvPr>
          <p:cNvSpPr txBox="1"/>
          <p:nvPr/>
        </p:nvSpPr>
        <p:spPr>
          <a:xfrm>
            <a:off x="9967255" y="3282416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CD23A7-E8BD-C69C-D522-4AE2A587E27D}"/>
              </a:ext>
            </a:extLst>
          </p:cNvPr>
          <p:cNvSpPr txBox="1"/>
          <p:nvPr/>
        </p:nvSpPr>
        <p:spPr>
          <a:xfrm>
            <a:off x="10543487" y="3024577"/>
            <a:ext cx="1623336" cy="9079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캐러셀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좌우 화살표 클릭 시 이전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다음 슬라이드로 이동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EDEDB6A-FFDC-DB79-08DB-13ED047FED82}"/>
              </a:ext>
            </a:extLst>
          </p:cNvPr>
          <p:cNvCxnSpPr/>
          <p:nvPr/>
        </p:nvCxnSpPr>
        <p:spPr>
          <a:xfrm>
            <a:off x="9974328" y="5061051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AA8A8C9-30A1-2133-DF78-D3C37F46D567}"/>
              </a:ext>
            </a:extLst>
          </p:cNvPr>
          <p:cNvSpPr txBox="1"/>
          <p:nvPr/>
        </p:nvSpPr>
        <p:spPr>
          <a:xfrm>
            <a:off x="9967255" y="4391368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2B20AA-E6D2-0918-45B9-0279F772A0C5}"/>
              </a:ext>
            </a:extLst>
          </p:cNvPr>
          <p:cNvSpPr txBox="1"/>
          <p:nvPr/>
        </p:nvSpPr>
        <p:spPr>
          <a:xfrm>
            <a:off x="10550545" y="4125416"/>
            <a:ext cx="1623336" cy="9079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하단 인디케이터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하단 점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(●)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클릭 시 해당 슬라이드로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이동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4ED9EC0-3001-374B-7CDC-BAF55B338F4D}"/>
              </a:ext>
            </a:extLst>
          </p:cNvPr>
          <p:cNvSpPr txBox="1"/>
          <p:nvPr/>
        </p:nvSpPr>
        <p:spPr>
          <a:xfrm>
            <a:off x="9967255" y="5779106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5058BC-A6E2-9A66-FA8E-1A4ED719729A}"/>
              </a:ext>
            </a:extLst>
          </p:cNvPr>
          <p:cNvSpPr txBox="1"/>
          <p:nvPr/>
        </p:nvSpPr>
        <p:spPr>
          <a:xfrm>
            <a:off x="10550545" y="5600971"/>
            <a:ext cx="1623336" cy="9079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Snap Scroll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마우스 휠 또는 스크롤 시 다음 섹션으로 자동 이동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8AF33734-45B3-3111-E0D8-7753DB269171}"/>
              </a:ext>
            </a:extLst>
          </p:cNvPr>
          <p:cNvSpPr/>
          <p:nvPr/>
        </p:nvSpPr>
        <p:spPr>
          <a:xfrm>
            <a:off x="364396" y="3535051"/>
            <a:ext cx="367645" cy="367645"/>
          </a:xfrm>
          <a:custGeom>
            <a:avLst/>
            <a:gdLst>
              <a:gd name="csX0" fmla="*/ 0 w 468412"/>
              <a:gd name="csY0" fmla="*/ 61275 h 367645"/>
              <a:gd name="csX1" fmla="*/ 61275 w 468412"/>
              <a:gd name="csY1" fmla="*/ 0 h 367645"/>
              <a:gd name="csX2" fmla="*/ 407137 w 468412"/>
              <a:gd name="csY2" fmla="*/ 0 h 367645"/>
              <a:gd name="csX3" fmla="*/ 468412 w 468412"/>
              <a:gd name="csY3" fmla="*/ 61275 h 367645"/>
              <a:gd name="csX4" fmla="*/ 468412 w 468412"/>
              <a:gd name="csY4" fmla="*/ 306370 h 367645"/>
              <a:gd name="csX5" fmla="*/ 407137 w 468412"/>
              <a:gd name="csY5" fmla="*/ 367645 h 367645"/>
              <a:gd name="csX6" fmla="*/ 61275 w 468412"/>
              <a:gd name="csY6" fmla="*/ 367645 h 367645"/>
              <a:gd name="csX7" fmla="*/ 0 w 468412"/>
              <a:gd name="csY7" fmla="*/ 306370 h 367645"/>
              <a:gd name="csX8" fmla="*/ 0 w 468412"/>
              <a:gd name="csY8" fmla="*/ 61275 h 3676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68412" h="367645" extrusionOk="0">
                <a:moveTo>
                  <a:pt x="0" y="61275"/>
                </a:moveTo>
                <a:cubicBezTo>
                  <a:pt x="5288" y="22081"/>
                  <a:pt x="31705" y="-3272"/>
                  <a:pt x="61275" y="0"/>
                </a:cubicBezTo>
                <a:cubicBezTo>
                  <a:pt x="191330" y="-4625"/>
                  <a:pt x="328995" y="12608"/>
                  <a:pt x="407137" y="0"/>
                </a:cubicBezTo>
                <a:cubicBezTo>
                  <a:pt x="447016" y="-628"/>
                  <a:pt x="475849" y="33562"/>
                  <a:pt x="468412" y="61275"/>
                </a:cubicBezTo>
                <a:cubicBezTo>
                  <a:pt x="469426" y="129120"/>
                  <a:pt x="466946" y="217798"/>
                  <a:pt x="468412" y="306370"/>
                </a:cubicBezTo>
                <a:cubicBezTo>
                  <a:pt x="476979" y="344494"/>
                  <a:pt x="449070" y="364825"/>
                  <a:pt x="407137" y="367645"/>
                </a:cubicBezTo>
                <a:cubicBezTo>
                  <a:pt x="234286" y="380038"/>
                  <a:pt x="153526" y="359803"/>
                  <a:pt x="61275" y="367645"/>
                </a:cubicBezTo>
                <a:cubicBezTo>
                  <a:pt x="30835" y="363345"/>
                  <a:pt x="5666" y="344426"/>
                  <a:pt x="0" y="306370"/>
                </a:cubicBezTo>
                <a:cubicBezTo>
                  <a:pt x="-24137" y="194068"/>
                  <a:pt x="2575" y="159491"/>
                  <a:pt x="0" y="61275"/>
                </a:cubicBezTo>
                <a:close/>
              </a:path>
            </a:pathLst>
          </a:cu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custGeom>
                    <a:avLst/>
                    <a:gdLst>
                      <a:gd name="connsiteX0" fmla="*/ 0 w 367645"/>
                      <a:gd name="connsiteY0" fmla="*/ 61275 h 367645"/>
                      <a:gd name="connsiteX1" fmla="*/ 61275 w 367645"/>
                      <a:gd name="connsiteY1" fmla="*/ 0 h 367645"/>
                      <a:gd name="connsiteX2" fmla="*/ 306370 w 367645"/>
                      <a:gd name="connsiteY2" fmla="*/ 0 h 367645"/>
                      <a:gd name="connsiteX3" fmla="*/ 367645 w 367645"/>
                      <a:gd name="connsiteY3" fmla="*/ 61275 h 367645"/>
                      <a:gd name="connsiteX4" fmla="*/ 367645 w 367645"/>
                      <a:gd name="connsiteY4" fmla="*/ 306370 h 367645"/>
                      <a:gd name="connsiteX5" fmla="*/ 306370 w 367645"/>
                      <a:gd name="connsiteY5" fmla="*/ 367645 h 367645"/>
                      <a:gd name="connsiteX6" fmla="*/ 61275 w 367645"/>
                      <a:gd name="connsiteY6" fmla="*/ 367645 h 367645"/>
                      <a:gd name="connsiteX7" fmla="*/ 0 w 367645"/>
                      <a:gd name="connsiteY7" fmla="*/ 306370 h 367645"/>
                      <a:gd name="connsiteX8" fmla="*/ 0 w 367645"/>
                      <a:gd name="connsiteY8" fmla="*/ 61275 h 367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7645" h="367645" extrusionOk="0">
                        <a:moveTo>
                          <a:pt x="0" y="61275"/>
                        </a:moveTo>
                        <a:cubicBezTo>
                          <a:pt x="5288" y="22081"/>
                          <a:pt x="31705" y="-3272"/>
                          <a:pt x="61275" y="0"/>
                        </a:cubicBezTo>
                        <a:cubicBezTo>
                          <a:pt x="112342" y="-6117"/>
                          <a:pt x="190406" y="2969"/>
                          <a:pt x="306370" y="0"/>
                        </a:cubicBezTo>
                        <a:cubicBezTo>
                          <a:pt x="346249" y="-628"/>
                          <a:pt x="375082" y="33562"/>
                          <a:pt x="367645" y="61275"/>
                        </a:cubicBezTo>
                        <a:cubicBezTo>
                          <a:pt x="368659" y="129120"/>
                          <a:pt x="366179" y="217798"/>
                          <a:pt x="367645" y="306370"/>
                        </a:cubicBezTo>
                        <a:cubicBezTo>
                          <a:pt x="376212" y="344494"/>
                          <a:pt x="348303" y="364825"/>
                          <a:pt x="306370" y="367645"/>
                        </a:cubicBezTo>
                        <a:cubicBezTo>
                          <a:pt x="203852" y="371239"/>
                          <a:pt x="165993" y="339775"/>
                          <a:pt x="61275" y="367645"/>
                        </a:cubicBezTo>
                        <a:cubicBezTo>
                          <a:pt x="30835" y="363345"/>
                          <a:pt x="5666" y="344426"/>
                          <a:pt x="0" y="306370"/>
                        </a:cubicBezTo>
                        <a:cubicBezTo>
                          <a:pt x="-24137" y="194068"/>
                          <a:pt x="2575" y="159491"/>
                          <a:pt x="0" y="61275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2463FEA-78D4-C0AF-2BC3-1BEA8CF0E7EE}"/>
              </a:ext>
            </a:extLst>
          </p:cNvPr>
          <p:cNvSpPr/>
          <p:nvPr/>
        </p:nvSpPr>
        <p:spPr>
          <a:xfrm>
            <a:off x="4708917" y="5735558"/>
            <a:ext cx="569177" cy="290764"/>
          </a:xfrm>
          <a:custGeom>
            <a:avLst/>
            <a:gdLst>
              <a:gd name="csX0" fmla="*/ 0 w 569177"/>
              <a:gd name="csY0" fmla="*/ 48462 h 290764"/>
              <a:gd name="csX1" fmla="*/ 48462 w 569177"/>
              <a:gd name="csY1" fmla="*/ 0 h 290764"/>
              <a:gd name="csX2" fmla="*/ 520715 w 569177"/>
              <a:gd name="csY2" fmla="*/ 0 h 290764"/>
              <a:gd name="csX3" fmla="*/ 569177 w 569177"/>
              <a:gd name="csY3" fmla="*/ 48462 h 290764"/>
              <a:gd name="csX4" fmla="*/ 569177 w 569177"/>
              <a:gd name="csY4" fmla="*/ 242302 h 290764"/>
              <a:gd name="csX5" fmla="*/ 520715 w 569177"/>
              <a:gd name="csY5" fmla="*/ 290764 h 290764"/>
              <a:gd name="csX6" fmla="*/ 48462 w 569177"/>
              <a:gd name="csY6" fmla="*/ 290764 h 290764"/>
              <a:gd name="csX7" fmla="*/ 0 w 569177"/>
              <a:gd name="csY7" fmla="*/ 242302 h 290764"/>
              <a:gd name="csX8" fmla="*/ 0 w 569177"/>
              <a:gd name="csY8" fmla="*/ 48462 h 2907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569177" h="290764" extrusionOk="0">
                <a:moveTo>
                  <a:pt x="0" y="48462"/>
                </a:moveTo>
                <a:cubicBezTo>
                  <a:pt x="4833" y="16805"/>
                  <a:pt x="27512" y="-4455"/>
                  <a:pt x="48462" y="0"/>
                </a:cubicBezTo>
                <a:cubicBezTo>
                  <a:pt x="158886" y="-54366"/>
                  <a:pt x="338678" y="31789"/>
                  <a:pt x="520715" y="0"/>
                </a:cubicBezTo>
                <a:cubicBezTo>
                  <a:pt x="550926" y="-358"/>
                  <a:pt x="572766" y="24655"/>
                  <a:pt x="569177" y="48462"/>
                </a:cubicBezTo>
                <a:cubicBezTo>
                  <a:pt x="579467" y="103053"/>
                  <a:pt x="565953" y="196441"/>
                  <a:pt x="569177" y="242302"/>
                </a:cubicBezTo>
                <a:cubicBezTo>
                  <a:pt x="571888" y="270422"/>
                  <a:pt x="548411" y="290439"/>
                  <a:pt x="520715" y="290764"/>
                </a:cubicBezTo>
                <a:cubicBezTo>
                  <a:pt x="373268" y="294799"/>
                  <a:pt x="203646" y="249491"/>
                  <a:pt x="48462" y="290764"/>
                </a:cubicBezTo>
                <a:cubicBezTo>
                  <a:pt x="22727" y="289462"/>
                  <a:pt x="5545" y="273193"/>
                  <a:pt x="0" y="242302"/>
                </a:cubicBezTo>
                <a:cubicBezTo>
                  <a:pt x="-17829" y="194758"/>
                  <a:pt x="7048" y="117149"/>
                  <a:pt x="0" y="48462"/>
                </a:cubicBezTo>
                <a:close/>
              </a:path>
            </a:pathLst>
          </a:cu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496A462-FFCF-1A22-27AD-724199CEA159}"/>
              </a:ext>
            </a:extLst>
          </p:cNvPr>
          <p:cNvSpPr/>
          <p:nvPr/>
        </p:nvSpPr>
        <p:spPr>
          <a:xfrm>
            <a:off x="9244821" y="3535051"/>
            <a:ext cx="367645" cy="367645"/>
          </a:xfrm>
          <a:custGeom>
            <a:avLst/>
            <a:gdLst>
              <a:gd name="csX0" fmla="*/ 0 w 468412"/>
              <a:gd name="csY0" fmla="*/ 61275 h 367645"/>
              <a:gd name="csX1" fmla="*/ 61275 w 468412"/>
              <a:gd name="csY1" fmla="*/ 0 h 367645"/>
              <a:gd name="csX2" fmla="*/ 407137 w 468412"/>
              <a:gd name="csY2" fmla="*/ 0 h 367645"/>
              <a:gd name="csX3" fmla="*/ 468412 w 468412"/>
              <a:gd name="csY3" fmla="*/ 61275 h 367645"/>
              <a:gd name="csX4" fmla="*/ 468412 w 468412"/>
              <a:gd name="csY4" fmla="*/ 306370 h 367645"/>
              <a:gd name="csX5" fmla="*/ 407137 w 468412"/>
              <a:gd name="csY5" fmla="*/ 367645 h 367645"/>
              <a:gd name="csX6" fmla="*/ 61275 w 468412"/>
              <a:gd name="csY6" fmla="*/ 367645 h 367645"/>
              <a:gd name="csX7" fmla="*/ 0 w 468412"/>
              <a:gd name="csY7" fmla="*/ 306370 h 367645"/>
              <a:gd name="csX8" fmla="*/ 0 w 468412"/>
              <a:gd name="csY8" fmla="*/ 61275 h 36764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68412" h="367645" extrusionOk="0">
                <a:moveTo>
                  <a:pt x="0" y="61275"/>
                </a:moveTo>
                <a:cubicBezTo>
                  <a:pt x="5288" y="22081"/>
                  <a:pt x="31705" y="-3272"/>
                  <a:pt x="61275" y="0"/>
                </a:cubicBezTo>
                <a:cubicBezTo>
                  <a:pt x="191330" y="-4625"/>
                  <a:pt x="328995" y="12608"/>
                  <a:pt x="407137" y="0"/>
                </a:cubicBezTo>
                <a:cubicBezTo>
                  <a:pt x="447016" y="-628"/>
                  <a:pt x="475849" y="33562"/>
                  <a:pt x="468412" y="61275"/>
                </a:cubicBezTo>
                <a:cubicBezTo>
                  <a:pt x="469426" y="129120"/>
                  <a:pt x="466946" y="217798"/>
                  <a:pt x="468412" y="306370"/>
                </a:cubicBezTo>
                <a:cubicBezTo>
                  <a:pt x="476979" y="344494"/>
                  <a:pt x="449070" y="364825"/>
                  <a:pt x="407137" y="367645"/>
                </a:cubicBezTo>
                <a:cubicBezTo>
                  <a:pt x="234286" y="380038"/>
                  <a:pt x="153526" y="359803"/>
                  <a:pt x="61275" y="367645"/>
                </a:cubicBezTo>
                <a:cubicBezTo>
                  <a:pt x="30835" y="363345"/>
                  <a:pt x="5666" y="344426"/>
                  <a:pt x="0" y="306370"/>
                </a:cubicBezTo>
                <a:cubicBezTo>
                  <a:pt x="-24137" y="194068"/>
                  <a:pt x="2575" y="159491"/>
                  <a:pt x="0" y="61275"/>
                </a:cubicBezTo>
                <a:close/>
              </a:path>
            </a:pathLst>
          </a:cu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custGeom>
                    <a:avLst/>
                    <a:gdLst>
                      <a:gd name="connsiteX0" fmla="*/ 0 w 367645"/>
                      <a:gd name="connsiteY0" fmla="*/ 61275 h 367645"/>
                      <a:gd name="connsiteX1" fmla="*/ 61275 w 367645"/>
                      <a:gd name="connsiteY1" fmla="*/ 0 h 367645"/>
                      <a:gd name="connsiteX2" fmla="*/ 306370 w 367645"/>
                      <a:gd name="connsiteY2" fmla="*/ 0 h 367645"/>
                      <a:gd name="connsiteX3" fmla="*/ 367645 w 367645"/>
                      <a:gd name="connsiteY3" fmla="*/ 61275 h 367645"/>
                      <a:gd name="connsiteX4" fmla="*/ 367645 w 367645"/>
                      <a:gd name="connsiteY4" fmla="*/ 306370 h 367645"/>
                      <a:gd name="connsiteX5" fmla="*/ 306370 w 367645"/>
                      <a:gd name="connsiteY5" fmla="*/ 367645 h 367645"/>
                      <a:gd name="connsiteX6" fmla="*/ 61275 w 367645"/>
                      <a:gd name="connsiteY6" fmla="*/ 367645 h 367645"/>
                      <a:gd name="connsiteX7" fmla="*/ 0 w 367645"/>
                      <a:gd name="connsiteY7" fmla="*/ 306370 h 367645"/>
                      <a:gd name="connsiteX8" fmla="*/ 0 w 367645"/>
                      <a:gd name="connsiteY8" fmla="*/ 61275 h 367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7645" h="367645" extrusionOk="0">
                        <a:moveTo>
                          <a:pt x="0" y="61275"/>
                        </a:moveTo>
                        <a:cubicBezTo>
                          <a:pt x="5288" y="22081"/>
                          <a:pt x="31705" y="-3272"/>
                          <a:pt x="61275" y="0"/>
                        </a:cubicBezTo>
                        <a:cubicBezTo>
                          <a:pt x="112342" y="-6117"/>
                          <a:pt x="190406" y="2969"/>
                          <a:pt x="306370" y="0"/>
                        </a:cubicBezTo>
                        <a:cubicBezTo>
                          <a:pt x="346249" y="-628"/>
                          <a:pt x="375082" y="33562"/>
                          <a:pt x="367645" y="61275"/>
                        </a:cubicBezTo>
                        <a:cubicBezTo>
                          <a:pt x="368659" y="129120"/>
                          <a:pt x="366179" y="217798"/>
                          <a:pt x="367645" y="306370"/>
                        </a:cubicBezTo>
                        <a:cubicBezTo>
                          <a:pt x="376212" y="344494"/>
                          <a:pt x="348303" y="364825"/>
                          <a:pt x="306370" y="367645"/>
                        </a:cubicBezTo>
                        <a:cubicBezTo>
                          <a:pt x="203852" y="371239"/>
                          <a:pt x="165993" y="339775"/>
                          <a:pt x="61275" y="367645"/>
                        </a:cubicBezTo>
                        <a:cubicBezTo>
                          <a:pt x="30835" y="363345"/>
                          <a:pt x="5666" y="344426"/>
                          <a:pt x="0" y="306370"/>
                        </a:cubicBezTo>
                        <a:cubicBezTo>
                          <a:pt x="-24137" y="194068"/>
                          <a:pt x="2575" y="159491"/>
                          <a:pt x="0" y="61275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3D0591A-98AC-36A1-4C50-859F2E7B9085}"/>
              </a:ext>
            </a:extLst>
          </p:cNvPr>
          <p:cNvSpPr/>
          <p:nvPr/>
        </p:nvSpPr>
        <p:spPr>
          <a:xfrm>
            <a:off x="1" y="-3318"/>
            <a:ext cx="1369276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120FA20-C195-7707-4617-99D17CFAEB5D}"/>
              </a:ext>
            </a:extLst>
          </p:cNvPr>
          <p:cNvSpPr/>
          <p:nvPr/>
        </p:nvSpPr>
        <p:spPr>
          <a:xfrm>
            <a:off x="4932987" y="0"/>
            <a:ext cx="1357977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83FA7BB-4602-50E5-2B94-2613457E35A5}"/>
              </a:ext>
            </a:extLst>
          </p:cNvPr>
          <p:cNvSpPr/>
          <p:nvPr/>
        </p:nvSpPr>
        <p:spPr>
          <a:xfrm>
            <a:off x="9967255" y="-13159"/>
            <a:ext cx="1152464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DD1FBB-D0DA-430A-6F6D-2FBFB4FDEBA9}"/>
              </a:ext>
            </a:extLst>
          </p:cNvPr>
          <p:cNvSpPr/>
          <p:nvPr/>
        </p:nvSpPr>
        <p:spPr>
          <a:xfrm>
            <a:off x="5749694" y="1348784"/>
            <a:ext cx="2668442" cy="230206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80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319AB-C338-1601-666F-9D389C92C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66C48579-E3C4-8884-576E-EC0777EE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260000"/>
            <a:ext cx="9616916" cy="4659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C8F6D-02C5-A142-B17F-60710FFA26E3}"/>
              </a:ext>
            </a:extLst>
          </p:cNvPr>
          <p:cNvSpPr txBox="1"/>
          <p:nvPr/>
        </p:nvSpPr>
        <p:spPr>
          <a:xfrm>
            <a:off x="4263" y="71290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ADCBA-35E6-22AE-6B08-36F376E12DEB}"/>
              </a:ext>
            </a:extLst>
          </p:cNvPr>
          <p:cNvSpPr txBox="1"/>
          <p:nvPr/>
        </p:nvSpPr>
        <p:spPr>
          <a:xfrm>
            <a:off x="1376313" y="71290"/>
            <a:ext cx="354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머신 러닝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6E088D-1F37-083F-2C60-A5103DA7087B}"/>
              </a:ext>
            </a:extLst>
          </p:cNvPr>
          <p:cNvSpPr txBox="1"/>
          <p:nvPr/>
        </p:nvSpPr>
        <p:spPr>
          <a:xfrm>
            <a:off x="6301521" y="67974"/>
            <a:ext cx="36622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Main – ML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2AF68D-8A95-6712-D72F-464A18759BB4}"/>
              </a:ext>
            </a:extLst>
          </p:cNvPr>
          <p:cNvSpPr txBox="1"/>
          <p:nvPr/>
        </p:nvSpPr>
        <p:spPr>
          <a:xfrm>
            <a:off x="9967272" y="71288"/>
            <a:ext cx="115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77C41-6288-967F-C995-8C3B856AF769}"/>
              </a:ext>
            </a:extLst>
          </p:cNvPr>
          <p:cNvSpPr txBox="1"/>
          <p:nvPr/>
        </p:nvSpPr>
        <p:spPr>
          <a:xfrm>
            <a:off x="11119738" y="71285"/>
            <a:ext cx="10757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AFDAE8-077F-CF92-7F3B-7574622F94AC}"/>
              </a:ext>
            </a:extLst>
          </p:cNvPr>
          <p:cNvSpPr txBox="1"/>
          <p:nvPr/>
        </p:nvSpPr>
        <p:spPr>
          <a:xfrm>
            <a:off x="9959711" y="485996"/>
            <a:ext cx="22141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527BED-5CE4-0A05-0C60-AA551574BB63}"/>
              </a:ext>
            </a:extLst>
          </p:cNvPr>
          <p:cNvSpPr/>
          <p:nvPr/>
        </p:nvSpPr>
        <p:spPr>
          <a:xfrm>
            <a:off x="0" y="0"/>
            <a:ext cx="12191999" cy="4503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E6E2D3-4324-88F3-9119-4DA1735D7BD1}"/>
              </a:ext>
            </a:extLst>
          </p:cNvPr>
          <p:cNvCxnSpPr/>
          <p:nvPr/>
        </p:nvCxnSpPr>
        <p:spPr>
          <a:xfrm>
            <a:off x="1376313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DBD8624-3661-9252-90BD-C26ABAD5E1F1}"/>
              </a:ext>
            </a:extLst>
          </p:cNvPr>
          <p:cNvCxnSpPr/>
          <p:nvPr/>
        </p:nvCxnSpPr>
        <p:spPr>
          <a:xfrm>
            <a:off x="4931786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FB0AD4E-D760-7C54-0A1F-DE021387FC62}"/>
              </a:ext>
            </a:extLst>
          </p:cNvPr>
          <p:cNvSpPr txBox="1"/>
          <p:nvPr/>
        </p:nvSpPr>
        <p:spPr>
          <a:xfrm>
            <a:off x="4925952" y="67973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B791406-4A18-6C86-690F-BBB49534E545}"/>
              </a:ext>
            </a:extLst>
          </p:cNvPr>
          <p:cNvCxnSpPr/>
          <p:nvPr/>
        </p:nvCxnSpPr>
        <p:spPr>
          <a:xfrm>
            <a:off x="6298002" y="-3318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CE3F708-F538-CA8B-8FC8-FE96DC6DDF7C}"/>
              </a:ext>
            </a:extLst>
          </p:cNvPr>
          <p:cNvCxnSpPr/>
          <p:nvPr/>
        </p:nvCxnSpPr>
        <p:spPr>
          <a:xfrm>
            <a:off x="11119739" y="-3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43029EA-706F-0EB7-C135-063DFDE2FF89}"/>
              </a:ext>
            </a:extLst>
          </p:cNvPr>
          <p:cNvCxnSpPr/>
          <p:nvPr/>
        </p:nvCxnSpPr>
        <p:spPr>
          <a:xfrm>
            <a:off x="9970791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48225C-00CE-62F8-A26F-F14E5AE19FEC}"/>
              </a:ext>
            </a:extLst>
          </p:cNvPr>
          <p:cNvSpPr/>
          <p:nvPr/>
        </p:nvSpPr>
        <p:spPr>
          <a:xfrm>
            <a:off x="9970791" y="453668"/>
            <a:ext cx="2221191" cy="640433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B7B0A2A-0393-217B-DCF1-DFEFBAD5B120}"/>
              </a:ext>
            </a:extLst>
          </p:cNvPr>
          <p:cNvCxnSpPr/>
          <p:nvPr/>
        </p:nvCxnSpPr>
        <p:spPr>
          <a:xfrm>
            <a:off x="9963754" y="890972"/>
            <a:ext cx="2221190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90FA0B2-B112-7BCB-3605-2A21741CD698}"/>
              </a:ext>
            </a:extLst>
          </p:cNvPr>
          <p:cNvCxnSpPr/>
          <p:nvPr/>
        </p:nvCxnSpPr>
        <p:spPr>
          <a:xfrm>
            <a:off x="10543505" y="890972"/>
            <a:ext cx="0" cy="5967027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E72FCE52-3B21-3095-7AD3-1BA438649C44}"/>
              </a:ext>
            </a:extLst>
          </p:cNvPr>
          <p:cNvSpPr/>
          <p:nvPr/>
        </p:nvSpPr>
        <p:spPr>
          <a:xfrm>
            <a:off x="1165371" y="2476816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5E9EB55-954F-2DE1-F1D3-DDC7D97999CF}"/>
              </a:ext>
            </a:extLst>
          </p:cNvPr>
          <p:cNvSpPr/>
          <p:nvPr/>
        </p:nvSpPr>
        <p:spPr>
          <a:xfrm>
            <a:off x="1376313" y="3463652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7047457-75E1-A00A-2A9F-A70CFF396756}"/>
              </a:ext>
            </a:extLst>
          </p:cNvPr>
          <p:cNvSpPr/>
          <p:nvPr/>
        </p:nvSpPr>
        <p:spPr>
          <a:xfrm>
            <a:off x="8438618" y="2557300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E01D76F-32D6-C486-FFD7-A9720C226DFA}"/>
              </a:ext>
            </a:extLst>
          </p:cNvPr>
          <p:cNvSpPr/>
          <p:nvPr/>
        </p:nvSpPr>
        <p:spPr>
          <a:xfrm>
            <a:off x="8438619" y="4957534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F8D014-61E4-61BC-DF22-AA8DB3BD4A51}"/>
              </a:ext>
            </a:extLst>
          </p:cNvPr>
          <p:cNvCxnSpPr/>
          <p:nvPr/>
        </p:nvCxnSpPr>
        <p:spPr>
          <a:xfrm>
            <a:off x="9974329" y="2102178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403AD6-9BDE-0702-10AD-42086EBEFC5A}"/>
              </a:ext>
            </a:extLst>
          </p:cNvPr>
          <p:cNvSpPr txBox="1"/>
          <p:nvPr/>
        </p:nvSpPr>
        <p:spPr>
          <a:xfrm>
            <a:off x="9974329" y="1311909"/>
            <a:ext cx="5691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9097F-1B1B-39D4-749A-049DF9FD2A11}"/>
              </a:ext>
            </a:extLst>
          </p:cNvPr>
          <p:cNvSpPr txBox="1"/>
          <p:nvPr/>
        </p:nvSpPr>
        <p:spPr>
          <a:xfrm>
            <a:off x="10535942" y="1265741"/>
            <a:ext cx="1637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원하는 연도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자치구 선택 후 조회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9380F-9217-F4DE-CB04-53A5C6EC435E}"/>
              </a:ext>
            </a:extLst>
          </p:cNvPr>
          <p:cNvSpPr txBox="1"/>
          <p:nvPr/>
        </p:nvSpPr>
        <p:spPr>
          <a:xfrm>
            <a:off x="9974329" y="2771480"/>
            <a:ext cx="5691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67C159-9B73-440F-C649-88F7D6637859}"/>
              </a:ext>
            </a:extLst>
          </p:cNvPr>
          <p:cNvCxnSpPr/>
          <p:nvPr/>
        </p:nvCxnSpPr>
        <p:spPr>
          <a:xfrm>
            <a:off x="9967272" y="3874485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BA13DF2-4F32-198E-6A40-33C3D49B22FD}"/>
              </a:ext>
            </a:extLst>
          </p:cNvPr>
          <p:cNvSpPr txBox="1"/>
          <p:nvPr/>
        </p:nvSpPr>
        <p:spPr>
          <a:xfrm>
            <a:off x="10541359" y="2126554"/>
            <a:ext cx="1637939" cy="17235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지도에서 자치구 클릭 시 해당 자치구 조회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선택된 자치구만 색상 강조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지도에서 자치구 클릭 시 조회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선택 구 색상 강조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0D74B9F-9B51-7F1C-D5B0-7901A95B445D}"/>
              </a:ext>
            </a:extLst>
          </p:cNvPr>
          <p:cNvCxnSpPr/>
          <p:nvPr/>
        </p:nvCxnSpPr>
        <p:spPr>
          <a:xfrm>
            <a:off x="9976883" y="5608420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C7DFEC-E9AC-0BC8-146E-BCACCAAC80AD}"/>
              </a:ext>
            </a:extLst>
          </p:cNvPr>
          <p:cNvSpPr txBox="1"/>
          <p:nvPr/>
        </p:nvSpPr>
        <p:spPr>
          <a:xfrm>
            <a:off x="10554042" y="4287483"/>
            <a:ext cx="1644977" cy="9079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조회 조건의 실제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예측 이용자 수 그래프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전년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 평균 대비 증감 표시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BD3DFE-1F04-495E-EB54-8A19D2C74103}"/>
              </a:ext>
            </a:extLst>
          </p:cNvPr>
          <p:cNvSpPr txBox="1"/>
          <p:nvPr/>
        </p:nvSpPr>
        <p:spPr>
          <a:xfrm>
            <a:off x="9982294" y="4559922"/>
            <a:ext cx="5691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AD25E6-127E-6414-A146-FAD9C48CFB7A}"/>
              </a:ext>
            </a:extLst>
          </p:cNvPr>
          <p:cNvSpPr txBox="1"/>
          <p:nvPr/>
        </p:nvSpPr>
        <p:spPr>
          <a:xfrm>
            <a:off x="9974329" y="6035000"/>
            <a:ext cx="5691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CEE84C-7B4E-F74C-CD71-02785454A175}"/>
              </a:ext>
            </a:extLst>
          </p:cNvPr>
          <p:cNvSpPr txBox="1"/>
          <p:nvPr/>
        </p:nvSpPr>
        <p:spPr>
          <a:xfrm>
            <a:off x="10554042" y="5935497"/>
            <a:ext cx="16379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선택 연도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자치구의 예측 이용자 수와 주요 지표 표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87583F-C2AF-965A-3609-F24D8EEC11B5}"/>
              </a:ext>
            </a:extLst>
          </p:cNvPr>
          <p:cNvSpPr/>
          <p:nvPr/>
        </p:nvSpPr>
        <p:spPr>
          <a:xfrm>
            <a:off x="1" y="-3318"/>
            <a:ext cx="1369276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FFFDF7-C9A1-9509-74BA-463D32071AAD}"/>
              </a:ext>
            </a:extLst>
          </p:cNvPr>
          <p:cNvSpPr/>
          <p:nvPr/>
        </p:nvSpPr>
        <p:spPr>
          <a:xfrm>
            <a:off x="4932987" y="0"/>
            <a:ext cx="1357977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DB125D-49A2-353E-3AE6-3D27666F4925}"/>
              </a:ext>
            </a:extLst>
          </p:cNvPr>
          <p:cNvSpPr/>
          <p:nvPr/>
        </p:nvSpPr>
        <p:spPr>
          <a:xfrm>
            <a:off x="9967255" y="-13159"/>
            <a:ext cx="1152464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4E850B-EF06-02AE-2590-A9BAFBD61935}"/>
              </a:ext>
            </a:extLst>
          </p:cNvPr>
          <p:cNvSpPr/>
          <p:nvPr/>
        </p:nvSpPr>
        <p:spPr>
          <a:xfrm>
            <a:off x="1723876" y="2571458"/>
            <a:ext cx="1528371" cy="718497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63EF504-8AF9-E7AB-AF92-FC8449B30A57}"/>
              </a:ext>
            </a:extLst>
          </p:cNvPr>
          <p:cNvSpPr/>
          <p:nvPr/>
        </p:nvSpPr>
        <p:spPr>
          <a:xfrm>
            <a:off x="1970544" y="3289955"/>
            <a:ext cx="2441200" cy="1920899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DFDFCE7-2FDD-A03A-97F1-AA166A5170CA}"/>
              </a:ext>
            </a:extLst>
          </p:cNvPr>
          <p:cNvSpPr/>
          <p:nvPr/>
        </p:nvSpPr>
        <p:spPr>
          <a:xfrm>
            <a:off x="4471796" y="2476816"/>
            <a:ext cx="3792949" cy="2528817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F4407A1-1E49-E4E5-A298-2BD1DD88FFB9}"/>
              </a:ext>
            </a:extLst>
          </p:cNvPr>
          <p:cNvSpPr/>
          <p:nvPr/>
        </p:nvSpPr>
        <p:spPr>
          <a:xfrm>
            <a:off x="4468277" y="5005633"/>
            <a:ext cx="3807004" cy="829559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09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B511-92BD-EA26-2E69-6A6A0898B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D0116F-7745-0ED0-5506-50D8C19661EF}"/>
              </a:ext>
            </a:extLst>
          </p:cNvPr>
          <p:cNvSpPr txBox="1"/>
          <p:nvPr/>
        </p:nvSpPr>
        <p:spPr>
          <a:xfrm>
            <a:off x="4263" y="71290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2CEF66-0C69-ABD2-9AA6-735200767D32}"/>
              </a:ext>
            </a:extLst>
          </p:cNvPr>
          <p:cNvSpPr txBox="1"/>
          <p:nvPr/>
        </p:nvSpPr>
        <p:spPr>
          <a:xfrm>
            <a:off x="1376313" y="71290"/>
            <a:ext cx="354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통계 대시보드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FEC2D-7C32-6BAE-CA78-259ECAA7D3DC}"/>
              </a:ext>
            </a:extLst>
          </p:cNvPr>
          <p:cNvSpPr txBox="1"/>
          <p:nvPr/>
        </p:nvSpPr>
        <p:spPr>
          <a:xfrm>
            <a:off x="6292166" y="67974"/>
            <a:ext cx="367158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Main - Dashboard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3F5927-687A-48CB-92D5-D34C9D8E2119}"/>
              </a:ext>
            </a:extLst>
          </p:cNvPr>
          <p:cNvSpPr txBox="1"/>
          <p:nvPr/>
        </p:nvSpPr>
        <p:spPr>
          <a:xfrm>
            <a:off x="9967272" y="71288"/>
            <a:ext cx="115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374C37-55DC-2E5E-4DD2-C1FF1A8F9D5A}"/>
              </a:ext>
            </a:extLst>
          </p:cNvPr>
          <p:cNvSpPr txBox="1"/>
          <p:nvPr/>
        </p:nvSpPr>
        <p:spPr>
          <a:xfrm>
            <a:off x="11119738" y="71285"/>
            <a:ext cx="10757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224C0-5887-AEE7-FE60-F22568E78CF6}"/>
              </a:ext>
            </a:extLst>
          </p:cNvPr>
          <p:cNvSpPr txBox="1"/>
          <p:nvPr/>
        </p:nvSpPr>
        <p:spPr>
          <a:xfrm>
            <a:off x="9959711" y="485996"/>
            <a:ext cx="22141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12B0BF-42C6-92B6-E2CA-A63AD6DEA6D1}"/>
              </a:ext>
            </a:extLst>
          </p:cNvPr>
          <p:cNvSpPr/>
          <p:nvPr/>
        </p:nvSpPr>
        <p:spPr>
          <a:xfrm>
            <a:off x="0" y="0"/>
            <a:ext cx="12191999" cy="4503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84F1656-E7CA-0A69-3B14-35A29A77A058}"/>
              </a:ext>
            </a:extLst>
          </p:cNvPr>
          <p:cNvCxnSpPr/>
          <p:nvPr/>
        </p:nvCxnSpPr>
        <p:spPr>
          <a:xfrm>
            <a:off x="1376313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FF9B3C8-845C-22A4-43D8-0E8415921BFF}"/>
              </a:ext>
            </a:extLst>
          </p:cNvPr>
          <p:cNvCxnSpPr/>
          <p:nvPr/>
        </p:nvCxnSpPr>
        <p:spPr>
          <a:xfrm>
            <a:off x="4931786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4029EB6-669A-F528-AE13-4180D46BD9F2}"/>
              </a:ext>
            </a:extLst>
          </p:cNvPr>
          <p:cNvSpPr txBox="1"/>
          <p:nvPr/>
        </p:nvSpPr>
        <p:spPr>
          <a:xfrm>
            <a:off x="4925952" y="67973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8BA9071-C598-2012-DFAD-760F0BB05B2C}"/>
              </a:ext>
            </a:extLst>
          </p:cNvPr>
          <p:cNvCxnSpPr/>
          <p:nvPr/>
        </p:nvCxnSpPr>
        <p:spPr>
          <a:xfrm>
            <a:off x="6298002" y="-3318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67F2C0E-E280-36A1-ED59-03EF1569F861}"/>
              </a:ext>
            </a:extLst>
          </p:cNvPr>
          <p:cNvCxnSpPr/>
          <p:nvPr/>
        </p:nvCxnSpPr>
        <p:spPr>
          <a:xfrm>
            <a:off x="11119739" y="-3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7AA1F2-48E4-41A9-4456-A3742E44AB93}"/>
              </a:ext>
            </a:extLst>
          </p:cNvPr>
          <p:cNvCxnSpPr/>
          <p:nvPr/>
        </p:nvCxnSpPr>
        <p:spPr>
          <a:xfrm>
            <a:off x="9970791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C23851-2C0F-81C6-C600-06C72ABD047B}"/>
              </a:ext>
            </a:extLst>
          </p:cNvPr>
          <p:cNvSpPr/>
          <p:nvPr/>
        </p:nvSpPr>
        <p:spPr>
          <a:xfrm>
            <a:off x="9970791" y="453668"/>
            <a:ext cx="2221191" cy="640433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D23127B-20C8-892E-7052-26F0CDB2C5BD}"/>
              </a:ext>
            </a:extLst>
          </p:cNvPr>
          <p:cNvCxnSpPr/>
          <p:nvPr/>
        </p:nvCxnSpPr>
        <p:spPr>
          <a:xfrm>
            <a:off x="9963754" y="890972"/>
            <a:ext cx="2221190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9350927-9DE7-1ABE-A40B-00677DCED17D}"/>
              </a:ext>
            </a:extLst>
          </p:cNvPr>
          <p:cNvCxnSpPr/>
          <p:nvPr/>
        </p:nvCxnSpPr>
        <p:spPr>
          <a:xfrm>
            <a:off x="10543505" y="890972"/>
            <a:ext cx="0" cy="5967027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17053A-FF1C-6A87-E4D7-ACA82FBC8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260000"/>
            <a:ext cx="9581082" cy="460735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D77EEB1-5A5A-F821-98A6-A83A57049E0E}"/>
              </a:ext>
            </a:extLst>
          </p:cNvPr>
          <p:cNvSpPr/>
          <p:nvPr/>
        </p:nvSpPr>
        <p:spPr>
          <a:xfrm>
            <a:off x="1192490" y="2433061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17F6D8-F221-846A-1F3F-D96EA32D966C}"/>
              </a:ext>
            </a:extLst>
          </p:cNvPr>
          <p:cNvSpPr/>
          <p:nvPr/>
        </p:nvSpPr>
        <p:spPr>
          <a:xfrm>
            <a:off x="1655513" y="2616884"/>
            <a:ext cx="1047572" cy="452488"/>
          </a:xfrm>
          <a:custGeom>
            <a:avLst/>
            <a:gdLst>
              <a:gd name="csX0" fmla="*/ 0 w 1047572"/>
              <a:gd name="csY0" fmla="*/ 75416 h 452488"/>
              <a:gd name="csX1" fmla="*/ 75416 w 1047572"/>
              <a:gd name="csY1" fmla="*/ 0 h 452488"/>
              <a:gd name="csX2" fmla="*/ 523786 w 1047572"/>
              <a:gd name="csY2" fmla="*/ 0 h 452488"/>
              <a:gd name="csX3" fmla="*/ 972156 w 1047572"/>
              <a:gd name="csY3" fmla="*/ 0 h 452488"/>
              <a:gd name="csX4" fmla="*/ 1047572 w 1047572"/>
              <a:gd name="csY4" fmla="*/ 75416 h 452488"/>
              <a:gd name="csX5" fmla="*/ 1047572 w 1047572"/>
              <a:gd name="csY5" fmla="*/ 377072 h 452488"/>
              <a:gd name="csX6" fmla="*/ 972156 w 1047572"/>
              <a:gd name="csY6" fmla="*/ 452488 h 452488"/>
              <a:gd name="csX7" fmla="*/ 550688 w 1047572"/>
              <a:gd name="csY7" fmla="*/ 452488 h 452488"/>
              <a:gd name="csX8" fmla="*/ 75416 w 1047572"/>
              <a:gd name="csY8" fmla="*/ 452488 h 452488"/>
              <a:gd name="csX9" fmla="*/ 0 w 1047572"/>
              <a:gd name="csY9" fmla="*/ 377072 h 452488"/>
              <a:gd name="csX10" fmla="*/ 0 w 1047572"/>
              <a:gd name="csY10" fmla="*/ 75416 h 4524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1047572" h="452488" extrusionOk="0">
                <a:moveTo>
                  <a:pt x="0" y="75416"/>
                </a:moveTo>
                <a:cubicBezTo>
                  <a:pt x="6008" y="27683"/>
                  <a:pt x="40188" y="-4921"/>
                  <a:pt x="75416" y="0"/>
                </a:cubicBezTo>
                <a:cubicBezTo>
                  <a:pt x="239480" y="-29063"/>
                  <a:pt x="333683" y="19310"/>
                  <a:pt x="523786" y="0"/>
                </a:cubicBezTo>
                <a:cubicBezTo>
                  <a:pt x="713889" y="-19310"/>
                  <a:pt x="802385" y="33503"/>
                  <a:pt x="972156" y="0"/>
                </a:cubicBezTo>
                <a:cubicBezTo>
                  <a:pt x="1012678" y="-192"/>
                  <a:pt x="1050867" y="31684"/>
                  <a:pt x="1047572" y="75416"/>
                </a:cubicBezTo>
                <a:cubicBezTo>
                  <a:pt x="1072542" y="220147"/>
                  <a:pt x="1034593" y="247841"/>
                  <a:pt x="1047572" y="377072"/>
                </a:cubicBezTo>
                <a:cubicBezTo>
                  <a:pt x="1042419" y="428194"/>
                  <a:pt x="1014427" y="456925"/>
                  <a:pt x="972156" y="452488"/>
                </a:cubicBezTo>
                <a:cubicBezTo>
                  <a:pt x="885203" y="476341"/>
                  <a:pt x="742346" y="449458"/>
                  <a:pt x="550688" y="452488"/>
                </a:cubicBezTo>
                <a:cubicBezTo>
                  <a:pt x="359030" y="455518"/>
                  <a:pt x="217708" y="422961"/>
                  <a:pt x="75416" y="452488"/>
                </a:cubicBezTo>
                <a:cubicBezTo>
                  <a:pt x="29975" y="451018"/>
                  <a:pt x="-2146" y="412694"/>
                  <a:pt x="0" y="377072"/>
                </a:cubicBezTo>
                <a:cubicBezTo>
                  <a:pt x="-18185" y="282452"/>
                  <a:pt x="1071" y="138067"/>
                  <a:pt x="0" y="75416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247E3DD-208A-A6A9-2A57-D6745B3E8365}"/>
              </a:ext>
            </a:extLst>
          </p:cNvPr>
          <p:cNvSpPr/>
          <p:nvPr/>
        </p:nvSpPr>
        <p:spPr>
          <a:xfrm>
            <a:off x="5486212" y="2461341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66FA65A-07B2-FC81-9F0F-CDC8B5FB1D90}"/>
              </a:ext>
            </a:extLst>
          </p:cNvPr>
          <p:cNvCxnSpPr/>
          <p:nvPr/>
        </p:nvCxnSpPr>
        <p:spPr>
          <a:xfrm>
            <a:off x="9974328" y="1932494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E2EEC9-78C3-F9AF-942A-D6974B357EB9}"/>
              </a:ext>
            </a:extLst>
          </p:cNvPr>
          <p:cNvSpPr txBox="1"/>
          <p:nvPr/>
        </p:nvSpPr>
        <p:spPr>
          <a:xfrm>
            <a:off x="10543505" y="973151"/>
            <a:ext cx="1623336" cy="8771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지역 선택 및 검색 기능</a:t>
            </a:r>
            <a:endParaRPr lang="ko-KR" altLang="ko-KR" sz="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자치구 이름 입력 시 자동완성 제공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9595E-4410-C665-4604-64F4D00748EB}"/>
              </a:ext>
            </a:extLst>
          </p:cNvPr>
          <p:cNvSpPr txBox="1"/>
          <p:nvPr/>
        </p:nvSpPr>
        <p:spPr>
          <a:xfrm>
            <a:off x="9974328" y="1242456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87F31F-6D83-4016-BEA4-90D876AC70CE}"/>
              </a:ext>
            </a:extLst>
          </p:cNvPr>
          <p:cNvSpPr txBox="1"/>
          <p:nvPr/>
        </p:nvSpPr>
        <p:spPr>
          <a:xfrm>
            <a:off x="10543505" y="2641849"/>
            <a:ext cx="1623336" cy="12772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조회 가능 연도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: 2015년 ~2022년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endParaRPr kumimoji="0" lang="ko-KR" altLang="ko-KR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종료 연도 선택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시작 연도와 같거나 이후 연도만 선택 가능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807D68-ACDD-F51F-DF30-E88335D0A0BF}"/>
              </a:ext>
            </a:extLst>
          </p:cNvPr>
          <p:cNvSpPr txBox="1"/>
          <p:nvPr/>
        </p:nvSpPr>
        <p:spPr>
          <a:xfrm>
            <a:off x="9974328" y="3110612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BDB06EE-1A7E-A79D-25DC-D216C701D468}"/>
              </a:ext>
            </a:extLst>
          </p:cNvPr>
          <p:cNvSpPr/>
          <p:nvPr/>
        </p:nvSpPr>
        <p:spPr>
          <a:xfrm>
            <a:off x="2710122" y="2622543"/>
            <a:ext cx="2679602" cy="452488"/>
          </a:xfrm>
          <a:custGeom>
            <a:avLst/>
            <a:gdLst>
              <a:gd name="csX0" fmla="*/ 0 w 2679602"/>
              <a:gd name="csY0" fmla="*/ 75416 h 452488"/>
              <a:gd name="csX1" fmla="*/ 75416 w 2679602"/>
              <a:gd name="csY1" fmla="*/ 0 h 452488"/>
              <a:gd name="csX2" fmla="*/ 581170 w 2679602"/>
              <a:gd name="csY2" fmla="*/ 0 h 452488"/>
              <a:gd name="csX3" fmla="*/ 1036349 w 2679602"/>
              <a:gd name="csY3" fmla="*/ 0 h 452488"/>
              <a:gd name="csX4" fmla="*/ 1592678 w 2679602"/>
              <a:gd name="csY4" fmla="*/ 0 h 452488"/>
              <a:gd name="csX5" fmla="*/ 2073144 w 2679602"/>
              <a:gd name="csY5" fmla="*/ 0 h 452488"/>
              <a:gd name="csX6" fmla="*/ 2604186 w 2679602"/>
              <a:gd name="csY6" fmla="*/ 0 h 452488"/>
              <a:gd name="csX7" fmla="*/ 2679602 w 2679602"/>
              <a:gd name="csY7" fmla="*/ 75416 h 452488"/>
              <a:gd name="csX8" fmla="*/ 2679602 w 2679602"/>
              <a:gd name="csY8" fmla="*/ 377072 h 452488"/>
              <a:gd name="csX9" fmla="*/ 2604186 w 2679602"/>
              <a:gd name="csY9" fmla="*/ 452488 h 452488"/>
              <a:gd name="csX10" fmla="*/ 2174295 w 2679602"/>
              <a:gd name="csY10" fmla="*/ 452488 h 452488"/>
              <a:gd name="csX11" fmla="*/ 1744404 w 2679602"/>
              <a:gd name="csY11" fmla="*/ 452488 h 452488"/>
              <a:gd name="csX12" fmla="*/ 1213363 w 2679602"/>
              <a:gd name="csY12" fmla="*/ 452488 h 452488"/>
              <a:gd name="csX13" fmla="*/ 657033 w 2679602"/>
              <a:gd name="csY13" fmla="*/ 452488 h 452488"/>
              <a:gd name="csX14" fmla="*/ 75416 w 2679602"/>
              <a:gd name="csY14" fmla="*/ 452488 h 452488"/>
              <a:gd name="csX15" fmla="*/ 0 w 2679602"/>
              <a:gd name="csY15" fmla="*/ 377072 h 452488"/>
              <a:gd name="csX16" fmla="*/ 0 w 2679602"/>
              <a:gd name="csY16" fmla="*/ 75416 h 4524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679602" h="452488" extrusionOk="0">
                <a:moveTo>
                  <a:pt x="0" y="75416"/>
                </a:moveTo>
                <a:cubicBezTo>
                  <a:pt x="6008" y="27683"/>
                  <a:pt x="40188" y="-4921"/>
                  <a:pt x="75416" y="0"/>
                </a:cubicBezTo>
                <a:cubicBezTo>
                  <a:pt x="254177" y="-47657"/>
                  <a:pt x="435076" y="416"/>
                  <a:pt x="581170" y="0"/>
                </a:cubicBezTo>
                <a:cubicBezTo>
                  <a:pt x="727264" y="-416"/>
                  <a:pt x="813405" y="40624"/>
                  <a:pt x="1036349" y="0"/>
                </a:cubicBezTo>
                <a:cubicBezTo>
                  <a:pt x="1259293" y="-40624"/>
                  <a:pt x="1342653" y="30070"/>
                  <a:pt x="1592678" y="0"/>
                </a:cubicBezTo>
                <a:cubicBezTo>
                  <a:pt x="1842703" y="-30070"/>
                  <a:pt x="1934442" y="22900"/>
                  <a:pt x="2073144" y="0"/>
                </a:cubicBezTo>
                <a:cubicBezTo>
                  <a:pt x="2211846" y="-22900"/>
                  <a:pt x="2452515" y="49397"/>
                  <a:pt x="2604186" y="0"/>
                </a:cubicBezTo>
                <a:cubicBezTo>
                  <a:pt x="2640684" y="9471"/>
                  <a:pt x="2680222" y="38202"/>
                  <a:pt x="2679602" y="75416"/>
                </a:cubicBezTo>
                <a:cubicBezTo>
                  <a:pt x="2710702" y="142212"/>
                  <a:pt x="2663197" y="300352"/>
                  <a:pt x="2679602" y="377072"/>
                </a:cubicBezTo>
                <a:cubicBezTo>
                  <a:pt x="2675785" y="419591"/>
                  <a:pt x="2646595" y="440703"/>
                  <a:pt x="2604186" y="452488"/>
                </a:cubicBezTo>
                <a:cubicBezTo>
                  <a:pt x="2506953" y="486653"/>
                  <a:pt x="2297318" y="411388"/>
                  <a:pt x="2174295" y="452488"/>
                </a:cubicBezTo>
                <a:cubicBezTo>
                  <a:pt x="2051272" y="493588"/>
                  <a:pt x="1873121" y="440550"/>
                  <a:pt x="1744404" y="452488"/>
                </a:cubicBezTo>
                <a:cubicBezTo>
                  <a:pt x="1615687" y="464426"/>
                  <a:pt x="1401664" y="418348"/>
                  <a:pt x="1213363" y="452488"/>
                </a:cubicBezTo>
                <a:cubicBezTo>
                  <a:pt x="1025062" y="486628"/>
                  <a:pt x="806991" y="441683"/>
                  <a:pt x="657033" y="452488"/>
                </a:cubicBezTo>
                <a:cubicBezTo>
                  <a:pt x="507075" y="463293"/>
                  <a:pt x="280678" y="440658"/>
                  <a:pt x="75416" y="452488"/>
                </a:cubicBezTo>
                <a:cubicBezTo>
                  <a:pt x="29175" y="458754"/>
                  <a:pt x="7547" y="416178"/>
                  <a:pt x="0" y="377072"/>
                </a:cubicBezTo>
                <a:cubicBezTo>
                  <a:pt x="-10638" y="231475"/>
                  <a:pt x="30842" y="196355"/>
                  <a:pt x="0" y="75416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4DD669F-45F2-0D1E-5F8E-60B087B44B20}"/>
              </a:ext>
            </a:extLst>
          </p:cNvPr>
          <p:cNvSpPr/>
          <p:nvPr/>
        </p:nvSpPr>
        <p:spPr>
          <a:xfrm>
            <a:off x="1192490" y="3592024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BA2B2D9-C238-910E-85DB-C8646F83A2DE}"/>
              </a:ext>
            </a:extLst>
          </p:cNvPr>
          <p:cNvCxnSpPr/>
          <p:nvPr/>
        </p:nvCxnSpPr>
        <p:spPr>
          <a:xfrm>
            <a:off x="9974328" y="4596826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F0D101-907F-B76D-725A-28EF794153B6}"/>
              </a:ext>
            </a:extLst>
          </p:cNvPr>
          <p:cNvSpPr txBox="1"/>
          <p:nvPr/>
        </p:nvSpPr>
        <p:spPr>
          <a:xfrm>
            <a:off x="9974328" y="5464809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E0E57A-03A6-0148-EABA-A4CD771E40FE}"/>
              </a:ext>
            </a:extLst>
          </p:cNvPr>
          <p:cNvSpPr txBox="1"/>
          <p:nvPr/>
        </p:nvSpPr>
        <p:spPr>
          <a:xfrm>
            <a:off x="10559976" y="5020615"/>
            <a:ext cx="162333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선택한 지역과 기간의 지역아동센터 이용자 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시설 수를 표로 보여준다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7C5E1E-A516-D898-426F-D313395C69D2}"/>
              </a:ext>
            </a:extLst>
          </p:cNvPr>
          <p:cNvSpPr/>
          <p:nvPr/>
        </p:nvSpPr>
        <p:spPr>
          <a:xfrm>
            <a:off x="1" y="-3318"/>
            <a:ext cx="1369276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B36089-A9F8-DD37-9D38-4F8F585466D4}"/>
              </a:ext>
            </a:extLst>
          </p:cNvPr>
          <p:cNvSpPr/>
          <p:nvPr/>
        </p:nvSpPr>
        <p:spPr>
          <a:xfrm>
            <a:off x="4932987" y="0"/>
            <a:ext cx="1357977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1147B8-FA3F-D4C8-660A-56261E3D0489}"/>
              </a:ext>
            </a:extLst>
          </p:cNvPr>
          <p:cNvSpPr/>
          <p:nvPr/>
        </p:nvSpPr>
        <p:spPr>
          <a:xfrm>
            <a:off x="9967255" y="-13159"/>
            <a:ext cx="1152464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E09C046-7E25-2C27-A488-F846AC6FB390}"/>
              </a:ext>
            </a:extLst>
          </p:cNvPr>
          <p:cNvSpPr/>
          <p:nvPr/>
        </p:nvSpPr>
        <p:spPr>
          <a:xfrm>
            <a:off x="1769844" y="3919122"/>
            <a:ext cx="6384342" cy="1678878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77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5A5E7-C5CC-2B54-31E1-AA9FD342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02CA3-7941-596C-BDB0-C7912C85A762}"/>
              </a:ext>
            </a:extLst>
          </p:cNvPr>
          <p:cNvSpPr txBox="1"/>
          <p:nvPr/>
        </p:nvSpPr>
        <p:spPr>
          <a:xfrm>
            <a:off x="4263" y="71290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280AC-8A7D-1A91-3BB0-3396DFBC4281}"/>
              </a:ext>
            </a:extLst>
          </p:cNvPr>
          <p:cNvSpPr txBox="1"/>
          <p:nvPr/>
        </p:nvSpPr>
        <p:spPr>
          <a:xfrm>
            <a:off x="1376313" y="71290"/>
            <a:ext cx="354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Q&amp;A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CC6060-5DB6-8F2C-45EC-797758449BB2}"/>
              </a:ext>
            </a:extLst>
          </p:cNvPr>
          <p:cNvSpPr txBox="1"/>
          <p:nvPr/>
        </p:nvSpPr>
        <p:spPr>
          <a:xfrm>
            <a:off x="6301521" y="67974"/>
            <a:ext cx="36622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Main – Q&amp;A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97113A-27E6-3ECB-2F50-3372653DEB86}"/>
              </a:ext>
            </a:extLst>
          </p:cNvPr>
          <p:cNvSpPr txBox="1"/>
          <p:nvPr/>
        </p:nvSpPr>
        <p:spPr>
          <a:xfrm>
            <a:off x="9967272" y="71288"/>
            <a:ext cx="115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3BBCA-EE2A-7F25-0EFC-5B52FD8D201B}"/>
              </a:ext>
            </a:extLst>
          </p:cNvPr>
          <p:cNvSpPr txBox="1"/>
          <p:nvPr/>
        </p:nvSpPr>
        <p:spPr>
          <a:xfrm>
            <a:off x="11119738" y="71285"/>
            <a:ext cx="10757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C746CB-A707-195E-9A4B-18C83322A910}"/>
              </a:ext>
            </a:extLst>
          </p:cNvPr>
          <p:cNvSpPr txBox="1"/>
          <p:nvPr/>
        </p:nvSpPr>
        <p:spPr>
          <a:xfrm>
            <a:off x="9959711" y="485996"/>
            <a:ext cx="22141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FED0D1-EA0C-7FEB-6E2D-E816460C8121}"/>
              </a:ext>
            </a:extLst>
          </p:cNvPr>
          <p:cNvSpPr/>
          <p:nvPr/>
        </p:nvSpPr>
        <p:spPr>
          <a:xfrm>
            <a:off x="0" y="0"/>
            <a:ext cx="12191999" cy="4503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1377BC-A6E1-3734-C474-6A01DF80B213}"/>
              </a:ext>
            </a:extLst>
          </p:cNvPr>
          <p:cNvCxnSpPr/>
          <p:nvPr/>
        </p:nvCxnSpPr>
        <p:spPr>
          <a:xfrm>
            <a:off x="1376313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C2B9B47-5612-F8D9-09FA-FF8F3D92784F}"/>
              </a:ext>
            </a:extLst>
          </p:cNvPr>
          <p:cNvCxnSpPr/>
          <p:nvPr/>
        </p:nvCxnSpPr>
        <p:spPr>
          <a:xfrm>
            <a:off x="4931786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77FA9E3-ED55-4C5F-0C71-25442426C702}"/>
              </a:ext>
            </a:extLst>
          </p:cNvPr>
          <p:cNvSpPr txBox="1"/>
          <p:nvPr/>
        </p:nvSpPr>
        <p:spPr>
          <a:xfrm>
            <a:off x="4925952" y="67973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788D6FA-E21B-42E9-AAFC-B88911C6CDA5}"/>
              </a:ext>
            </a:extLst>
          </p:cNvPr>
          <p:cNvCxnSpPr/>
          <p:nvPr/>
        </p:nvCxnSpPr>
        <p:spPr>
          <a:xfrm>
            <a:off x="6298002" y="-3318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41ED06-52C6-F6A3-A6BC-C94EE6BB62D8}"/>
              </a:ext>
            </a:extLst>
          </p:cNvPr>
          <p:cNvCxnSpPr/>
          <p:nvPr/>
        </p:nvCxnSpPr>
        <p:spPr>
          <a:xfrm>
            <a:off x="11119739" y="-3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A1240A4-94D7-D1D2-87B8-E0AA056DE0BE}"/>
              </a:ext>
            </a:extLst>
          </p:cNvPr>
          <p:cNvCxnSpPr/>
          <p:nvPr/>
        </p:nvCxnSpPr>
        <p:spPr>
          <a:xfrm>
            <a:off x="9970791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3A7FDD-B1A7-742F-9E25-78670BB2FEED}"/>
              </a:ext>
            </a:extLst>
          </p:cNvPr>
          <p:cNvSpPr/>
          <p:nvPr/>
        </p:nvSpPr>
        <p:spPr>
          <a:xfrm>
            <a:off x="9970791" y="453668"/>
            <a:ext cx="2221191" cy="640433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3634578-B0CF-4C05-9B07-41DADE2482DE}"/>
              </a:ext>
            </a:extLst>
          </p:cNvPr>
          <p:cNvCxnSpPr/>
          <p:nvPr/>
        </p:nvCxnSpPr>
        <p:spPr>
          <a:xfrm>
            <a:off x="9963754" y="890972"/>
            <a:ext cx="2221190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75D68CC-A20B-9B8C-5E2C-EE7D459D8B58}"/>
              </a:ext>
            </a:extLst>
          </p:cNvPr>
          <p:cNvCxnSpPr/>
          <p:nvPr/>
        </p:nvCxnSpPr>
        <p:spPr>
          <a:xfrm>
            <a:off x="10543505" y="890972"/>
            <a:ext cx="0" cy="5967027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소프트웨어, 멀티미디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F76D46-73F8-0E4B-D233-7AC2D0A3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260000"/>
            <a:ext cx="9693993" cy="478136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ACEA56B-C1AA-74B8-83C0-CD4FA304DF9F}"/>
              </a:ext>
            </a:extLst>
          </p:cNvPr>
          <p:cNvSpPr/>
          <p:nvPr/>
        </p:nvSpPr>
        <p:spPr>
          <a:xfrm>
            <a:off x="1288412" y="3010287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0EEEAE-4ED8-1085-74CE-F969919D2B57}"/>
              </a:ext>
            </a:extLst>
          </p:cNvPr>
          <p:cNvSpPr/>
          <p:nvPr/>
        </p:nvSpPr>
        <p:spPr>
          <a:xfrm>
            <a:off x="1812983" y="3184256"/>
            <a:ext cx="6225935" cy="276521"/>
          </a:xfrm>
          <a:custGeom>
            <a:avLst/>
            <a:gdLst>
              <a:gd name="csX0" fmla="*/ 0 w 6225935"/>
              <a:gd name="csY0" fmla="*/ 46088 h 276521"/>
              <a:gd name="csX1" fmla="*/ 46088 w 6225935"/>
              <a:gd name="csY1" fmla="*/ 0 h 276521"/>
              <a:gd name="csX2" fmla="*/ 603702 w 6225935"/>
              <a:gd name="csY2" fmla="*/ 0 h 276521"/>
              <a:gd name="csX3" fmla="*/ 1038642 w 6225935"/>
              <a:gd name="csY3" fmla="*/ 0 h 276521"/>
              <a:gd name="csX4" fmla="*/ 1718931 w 6225935"/>
              <a:gd name="csY4" fmla="*/ 0 h 276521"/>
              <a:gd name="csX5" fmla="*/ 2215208 w 6225935"/>
              <a:gd name="csY5" fmla="*/ 0 h 276521"/>
              <a:gd name="csX6" fmla="*/ 2588810 w 6225935"/>
              <a:gd name="csY6" fmla="*/ 0 h 276521"/>
              <a:gd name="csX7" fmla="*/ 3146424 w 6225935"/>
              <a:gd name="csY7" fmla="*/ 0 h 276521"/>
              <a:gd name="csX8" fmla="*/ 3520026 w 6225935"/>
              <a:gd name="csY8" fmla="*/ 0 h 276521"/>
              <a:gd name="csX9" fmla="*/ 4016303 w 6225935"/>
              <a:gd name="csY9" fmla="*/ 0 h 276521"/>
              <a:gd name="csX10" fmla="*/ 4635255 w 6225935"/>
              <a:gd name="csY10" fmla="*/ 0 h 276521"/>
              <a:gd name="csX11" fmla="*/ 5131532 w 6225935"/>
              <a:gd name="csY11" fmla="*/ 0 h 276521"/>
              <a:gd name="csX12" fmla="*/ 6179847 w 6225935"/>
              <a:gd name="csY12" fmla="*/ 0 h 276521"/>
              <a:gd name="csX13" fmla="*/ 6225935 w 6225935"/>
              <a:gd name="csY13" fmla="*/ 46088 h 276521"/>
              <a:gd name="csX14" fmla="*/ 6225935 w 6225935"/>
              <a:gd name="csY14" fmla="*/ 230433 h 276521"/>
              <a:gd name="csX15" fmla="*/ 6179847 w 6225935"/>
              <a:gd name="csY15" fmla="*/ 276521 h 276521"/>
              <a:gd name="csX16" fmla="*/ 5622233 w 6225935"/>
              <a:gd name="csY16" fmla="*/ 276521 h 276521"/>
              <a:gd name="csX17" fmla="*/ 5064618 w 6225935"/>
              <a:gd name="csY17" fmla="*/ 276521 h 276521"/>
              <a:gd name="csX18" fmla="*/ 4507004 w 6225935"/>
              <a:gd name="csY18" fmla="*/ 276521 h 276521"/>
              <a:gd name="csX19" fmla="*/ 4072064 w 6225935"/>
              <a:gd name="csY19" fmla="*/ 276521 h 276521"/>
              <a:gd name="csX20" fmla="*/ 3391775 w 6225935"/>
              <a:gd name="csY20" fmla="*/ 276521 h 276521"/>
              <a:gd name="csX21" fmla="*/ 2895498 w 6225935"/>
              <a:gd name="csY21" fmla="*/ 276521 h 276521"/>
              <a:gd name="csX22" fmla="*/ 2521896 w 6225935"/>
              <a:gd name="csY22" fmla="*/ 276521 h 276521"/>
              <a:gd name="csX23" fmla="*/ 1841607 w 6225935"/>
              <a:gd name="csY23" fmla="*/ 276521 h 276521"/>
              <a:gd name="csX24" fmla="*/ 1222654 w 6225935"/>
              <a:gd name="csY24" fmla="*/ 276521 h 276521"/>
              <a:gd name="csX25" fmla="*/ 849053 w 6225935"/>
              <a:gd name="csY25" fmla="*/ 276521 h 276521"/>
              <a:gd name="csX26" fmla="*/ 46088 w 6225935"/>
              <a:gd name="csY26" fmla="*/ 276521 h 276521"/>
              <a:gd name="csX27" fmla="*/ 0 w 6225935"/>
              <a:gd name="csY27" fmla="*/ 230433 h 276521"/>
              <a:gd name="csX28" fmla="*/ 0 w 6225935"/>
              <a:gd name="csY28" fmla="*/ 46088 h 27652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6225935" h="276521" extrusionOk="0">
                <a:moveTo>
                  <a:pt x="0" y="46088"/>
                </a:moveTo>
                <a:cubicBezTo>
                  <a:pt x="4658" y="15919"/>
                  <a:pt x="26675" y="-4628"/>
                  <a:pt x="46088" y="0"/>
                </a:cubicBezTo>
                <a:cubicBezTo>
                  <a:pt x="298447" y="-22732"/>
                  <a:pt x="457637" y="24413"/>
                  <a:pt x="603702" y="0"/>
                </a:cubicBezTo>
                <a:cubicBezTo>
                  <a:pt x="749767" y="-24413"/>
                  <a:pt x="822965" y="41209"/>
                  <a:pt x="1038642" y="0"/>
                </a:cubicBezTo>
                <a:cubicBezTo>
                  <a:pt x="1254319" y="-41209"/>
                  <a:pt x="1434196" y="72294"/>
                  <a:pt x="1718931" y="0"/>
                </a:cubicBezTo>
                <a:cubicBezTo>
                  <a:pt x="2003666" y="-72294"/>
                  <a:pt x="1986769" y="32007"/>
                  <a:pt x="2215208" y="0"/>
                </a:cubicBezTo>
                <a:cubicBezTo>
                  <a:pt x="2443647" y="-32007"/>
                  <a:pt x="2463756" y="13787"/>
                  <a:pt x="2588810" y="0"/>
                </a:cubicBezTo>
                <a:cubicBezTo>
                  <a:pt x="2713864" y="-13787"/>
                  <a:pt x="2993437" y="41135"/>
                  <a:pt x="3146424" y="0"/>
                </a:cubicBezTo>
                <a:cubicBezTo>
                  <a:pt x="3299411" y="-41135"/>
                  <a:pt x="3407900" y="345"/>
                  <a:pt x="3520026" y="0"/>
                </a:cubicBezTo>
                <a:cubicBezTo>
                  <a:pt x="3632152" y="-345"/>
                  <a:pt x="3774109" y="34618"/>
                  <a:pt x="4016303" y="0"/>
                </a:cubicBezTo>
                <a:cubicBezTo>
                  <a:pt x="4258497" y="-34618"/>
                  <a:pt x="4355542" y="22315"/>
                  <a:pt x="4635255" y="0"/>
                </a:cubicBezTo>
                <a:cubicBezTo>
                  <a:pt x="4914968" y="-22315"/>
                  <a:pt x="4988195" y="36451"/>
                  <a:pt x="5131532" y="0"/>
                </a:cubicBezTo>
                <a:cubicBezTo>
                  <a:pt x="5274869" y="-36451"/>
                  <a:pt x="5797208" y="47344"/>
                  <a:pt x="6179847" y="0"/>
                </a:cubicBezTo>
                <a:cubicBezTo>
                  <a:pt x="6201959" y="1896"/>
                  <a:pt x="6222512" y="20316"/>
                  <a:pt x="6225935" y="46088"/>
                </a:cubicBezTo>
                <a:cubicBezTo>
                  <a:pt x="6243894" y="96072"/>
                  <a:pt x="6219252" y="188728"/>
                  <a:pt x="6225935" y="230433"/>
                </a:cubicBezTo>
                <a:cubicBezTo>
                  <a:pt x="6227130" y="263054"/>
                  <a:pt x="6204786" y="274217"/>
                  <a:pt x="6179847" y="276521"/>
                </a:cubicBezTo>
                <a:cubicBezTo>
                  <a:pt x="6037910" y="286448"/>
                  <a:pt x="5774729" y="239225"/>
                  <a:pt x="5622233" y="276521"/>
                </a:cubicBezTo>
                <a:cubicBezTo>
                  <a:pt x="5469737" y="313817"/>
                  <a:pt x="5334500" y="260973"/>
                  <a:pt x="5064618" y="276521"/>
                </a:cubicBezTo>
                <a:cubicBezTo>
                  <a:pt x="4794736" y="292069"/>
                  <a:pt x="4632677" y="215021"/>
                  <a:pt x="4507004" y="276521"/>
                </a:cubicBezTo>
                <a:cubicBezTo>
                  <a:pt x="4381331" y="338021"/>
                  <a:pt x="4272294" y="250923"/>
                  <a:pt x="4072064" y="276521"/>
                </a:cubicBezTo>
                <a:cubicBezTo>
                  <a:pt x="3871834" y="302119"/>
                  <a:pt x="3588418" y="204039"/>
                  <a:pt x="3391775" y="276521"/>
                </a:cubicBezTo>
                <a:cubicBezTo>
                  <a:pt x="3195132" y="349003"/>
                  <a:pt x="3055801" y="245741"/>
                  <a:pt x="2895498" y="276521"/>
                </a:cubicBezTo>
                <a:cubicBezTo>
                  <a:pt x="2735195" y="307301"/>
                  <a:pt x="2682263" y="243364"/>
                  <a:pt x="2521896" y="276521"/>
                </a:cubicBezTo>
                <a:cubicBezTo>
                  <a:pt x="2361529" y="309678"/>
                  <a:pt x="1988452" y="250778"/>
                  <a:pt x="1841607" y="276521"/>
                </a:cubicBezTo>
                <a:cubicBezTo>
                  <a:pt x="1694762" y="302264"/>
                  <a:pt x="1512000" y="209138"/>
                  <a:pt x="1222654" y="276521"/>
                </a:cubicBezTo>
                <a:cubicBezTo>
                  <a:pt x="933308" y="343904"/>
                  <a:pt x="1007913" y="239422"/>
                  <a:pt x="849053" y="276521"/>
                </a:cubicBezTo>
                <a:cubicBezTo>
                  <a:pt x="690193" y="313620"/>
                  <a:pt x="220704" y="242089"/>
                  <a:pt x="46088" y="276521"/>
                </a:cubicBezTo>
                <a:cubicBezTo>
                  <a:pt x="25797" y="276766"/>
                  <a:pt x="507" y="257781"/>
                  <a:pt x="0" y="230433"/>
                </a:cubicBezTo>
                <a:cubicBezTo>
                  <a:pt x="-21369" y="141120"/>
                  <a:pt x="17732" y="137581"/>
                  <a:pt x="0" y="46088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263EA6A-B7DA-9F31-B6E3-FAE7F340FA35}"/>
              </a:ext>
            </a:extLst>
          </p:cNvPr>
          <p:cNvSpPr/>
          <p:nvPr/>
        </p:nvSpPr>
        <p:spPr>
          <a:xfrm>
            <a:off x="8468396" y="2642642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885A15-2C46-A95F-32DE-B1A326AC073B}"/>
              </a:ext>
            </a:extLst>
          </p:cNvPr>
          <p:cNvCxnSpPr/>
          <p:nvPr/>
        </p:nvCxnSpPr>
        <p:spPr>
          <a:xfrm>
            <a:off x="9965513" y="2642641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0030A-8FC9-3DCD-A658-475D28B2CE1F}"/>
              </a:ext>
            </a:extLst>
          </p:cNvPr>
          <p:cNvSpPr txBox="1"/>
          <p:nvPr/>
        </p:nvSpPr>
        <p:spPr>
          <a:xfrm>
            <a:off x="10543505" y="1192780"/>
            <a:ext cx="1623336" cy="9079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질문 목록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작성된 질문을 번호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제목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작성일시로 표 형태로 보여준다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A48825-D09E-8ECF-7876-F4193502B4F4}"/>
              </a:ext>
            </a:extLst>
          </p:cNvPr>
          <p:cNvSpPr txBox="1"/>
          <p:nvPr/>
        </p:nvSpPr>
        <p:spPr>
          <a:xfrm>
            <a:off x="9974328" y="1509326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5CE91-B3EA-D5AD-1D36-79ED4D2C8ED3}"/>
              </a:ext>
            </a:extLst>
          </p:cNvPr>
          <p:cNvSpPr txBox="1"/>
          <p:nvPr/>
        </p:nvSpPr>
        <p:spPr>
          <a:xfrm>
            <a:off x="10535943" y="3187931"/>
            <a:ext cx="1623336" cy="7232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새 질문 등록 버튼</a:t>
            </a:r>
            <a:endParaRPr kumimoji="0" lang="en-US" altLang="ko-K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클릭 시 질문 작성 페이지로 이동</a:t>
            </a:r>
            <a:endParaRPr kumimoji="0" lang="en-US" altLang="ko-K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EBD048-626A-B59B-7881-C9C5CB74A400}"/>
              </a:ext>
            </a:extLst>
          </p:cNvPr>
          <p:cNvSpPr txBox="1"/>
          <p:nvPr/>
        </p:nvSpPr>
        <p:spPr>
          <a:xfrm>
            <a:off x="9959711" y="3375424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CBC3D9-AB0E-9841-A0CD-15C8F63E1D4C}"/>
              </a:ext>
            </a:extLst>
          </p:cNvPr>
          <p:cNvCxnSpPr/>
          <p:nvPr/>
        </p:nvCxnSpPr>
        <p:spPr>
          <a:xfrm>
            <a:off x="9974328" y="4596826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2BFFD97-C3C7-DC6C-44FA-9D03F838EEF1}"/>
              </a:ext>
            </a:extLst>
          </p:cNvPr>
          <p:cNvSpPr txBox="1"/>
          <p:nvPr/>
        </p:nvSpPr>
        <p:spPr>
          <a:xfrm>
            <a:off x="9967255" y="5460326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C11739-2D7B-BBA8-6A4B-261E27C1EB1F}"/>
              </a:ext>
            </a:extLst>
          </p:cNvPr>
          <p:cNvSpPr txBox="1"/>
          <p:nvPr/>
        </p:nvSpPr>
        <p:spPr>
          <a:xfrm>
            <a:off x="10559849" y="4660108"/>
            <a:ext cx="1623336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질문이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개를 초과하면 페이지 번호와 이전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다음 버튼이 표시된다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번호 또는 이전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다음 버튼 클릭 시 해당 페이지로 이동한다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CF6561F-5EAB-FABF-5745-D8CDA33471D0}"/>
              </a:ext>
            </a:extLst>
          </p:cNvPr>
          <p:cNvSpPr/>
          <p:nvPr/>
        </p:nvSpPr>
        <p:spPr>
          <a:xfrm>
            <a:off x="5550742" y="3599037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DD2397B-2742-F6F0-4D8F-E7159DDC795A}"/>
              </a:ext>
            </a:extLst>
          </p:cNvPr>
          <p:cNvSpPr/>
          <p:nvPr/>
        </p:nvSpPr>
        <p:spPr>
          <a:xfrm>
            <a:off x="4600047" y="3460777"/>
            <a:ext cx="853897" cy="276521"/>
          </a:xfrm>
          <a:custGeom>
            <a:avLst/>
            <a:gdLst>
              <a:gd name="csX0" fmla="*/ 0 w 853897"/>
              <a:gd name="csY0" fmla="*/ 46088 h 276521"/>
              <a:gd name="csX1" fmla="*/ 46088 w 853897"/>
              <a:gd name="csY1" fmla="*/ 0 h 276521"/>
              <a:gd name="csX2" fmla="*/ 426949 w 853897"/>
              <a:gd name="csY2" fmla="*/ 0 h 276521"/>
              <a:gd name="csX3" fmla="*/ 807809 w 853897"/>
              <a:gd name="csY3" fmla="*/ 0 h 276521"/>
              <a:gd name="csX4" fmla="*/ 853897 w 853897"/>
              <a:gd name="csY4" fmla="*/ 46088 h 276521"/>
              <a:gd name="csX5" fmla="*/ 853897 w 853897"/>
              <a:gd name="csY5" fmla="*/ 230433 h 276521"/>
              <a:gd name="csX6" fmla="*/ 807809 w 853897"/>
              <a:gd name="csY6" fmla="*/ 276521 h 276521"/>
              <a:gd name="csX7" fmla="*/ 449800 w 853897"/>
              <a:gd name="csY7" fmla="*/ 276521 h 276521"/>
              <a:gd name="csX8" fmla="*/ 46088 w 853897"/>
              <a:gd name="csY8" fmla="*/ 276521 h 276521"/>
              <a:gd name="csX9" fmla="*/ 0 w 853897"/>
              <a:gd name="csY9" fmla="*/ 230433 h 276521"/>
              <a:gd name="csX10" fmla="*/ 0 w 853897"/>
              <a:gd name="csY10" fmla="*/ 46088 h 27652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53897" h="276521" extrusionOk="0">
                <a:moveTo>
                  <a:pt x="0" y="46088"/>
                </a:moveTo>
                <a:cubicBezTo>
                  <a:pt x="4658" y="15919"/>
                  <a:pt x="26675" y="-4628"/>
                  <a:pt x="46088" y="0"/>
                </a:cubicBezTo>
                <a:cubicBezTo>
                  <a:pt x="154246" y="-1473"/>
                  <a:pt x="339604" y="25121"/>
                  <a:pt x="426949" y="0"/>
                </a:cubicBezTo>
                <a:cubicBezTo>
                  <a:pt x="514294" y="-25121"/>
                  <a:pt x="643255" y="39848"/>
                  <a:pt x="807809" y="0"/>
                </a:cubicBezTo>
                <a:cubicBezTo>
                  <a:pt x="829874" y="-577"/>
                  <a:pt x="857748" y="18202"/>
                  <a:pt x="853897" y="46088"/>
                </a:cubicBezTo>
                <a:cubicBezTo>
                  <a:pt x="869406" y="107353"/>
                  <a:pt x="848702" y="188906"/>
                  <a:pt x="853897" y="230433"/>
                </a:cubicBezTo>
                <a:cubicBezTo>
                  <a:pt x="851862" y="259627"/>
                  <a:pt x="833821" y="280514"/>
                  <a:pt x="807809" y="276521"/>
                </a:cubicBezTo>
                <a:cubicBezTo>
                  <a:pt x="670489" y="287189"/>
                  <a:pt x="589628" y="248350"/>
                  <a:pt x="449800" y="276521"/>
                </a:cubicBezTo>
                <a:cubicBezTo>
                  <a:pt x="309972" y="304692"/>
                  <a:pt x="173759" y="257816"/>
                  <a:pt x="46088" y="276521"/>
                </a:cubicBezTo>
                <a:cubicBezTo>
                  <a:pt x="15283" y="274445"/>
                  <a:pt x="-1839" y="250723"/>
                  <a:pt x="0" y="230433"/>
                </a:cubicBezTo>
                <a:cubicBezTo>
                  <a:pt x="-13100" y="191418"/>
                  <a:pt x="22115" y="109728"/>
                  <a:pt x="0" y="46088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5D84D2-EC7B-9293-4248-44B0392C5D35}"/>
              </a:ext>
            </a:extLst>
          </p:cNvPr>
          <p:cNvSpPr/>
          <p:nvPr/>
        </p:nvSpPr>
        <p:spPr>
          <a:xfrm>
            <a:off x="1" y="-3318"/>
            <a:ext cx="1369276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A7F956-6560-50F4-8C85-3D22551DB52C}"/>
              </a:ext>
            </a:extLst>
          </p:cNvPr>
          <p:cNvSpPr/>
          <p:nvPr/>
        </p:nvSpPr>
        <p:spPr>
          <a:xfrm>
            <a:off x="4932987" y="0"/>
            <a:ext cx="1357977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E35F9D-E8F3-5B2F-32B1-0A545E1803E8}"/>
              </a:ext>
            </a:extLst>
          </p:cNvPr>
          <p:cNvSpPr/>
          <p:nvPr/>
        </p:nvSpPr>
        <p:spPr>
          <a:xfrm>
            <a:off x="9967255" y="-13159"/>
            <a:ext cx="1152464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327536-E379-C0FA-6862-916D75DB120E}"/>
              </a:ext>
            </a:extLst>
          </p:cNvPr>
          <p:cNvSpPr/>
          <p:nvPr/>
        </p:nvSpPr>
        <p:spPr>
          <a:xfrm>
            <a:off x="7574479" y="2733766"/>
            <a:ext cx="747836" cy="276521"/>
          </a:xfrm>
          <a:prstGeom prst="round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09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A3BBA-72F4-BE82-8F8B-AAAA37945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CA72C5A-F47C-B991-C2FC-A90E9B8C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260000"/>
            <a:ext cx="9692640" cy="4654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A99775-50D1-EA89-3466-1993F615EAEB}"/>
              </a:ext>
            </a:extLst>
          </p:cNvPr>
          <p:cNvSpPr txBox="1"/>
          <p:nvPr/>
        </p:nvSpPr>
        <p:spPr>
          <a:xfrm>
            <a:off x="4263" y="71290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93584-AA1C-1E84-D075-434E92CB9BD2}"/>
              </a:ext>
            </a:extLst>
          </p:cNvPr>
          <p:cNvSpPr txBox="1"/>
          <p:nvPr/>
        </p:nvSpPr>
        <p:spPr>
          <a:xfrm>
            <a:off x="1376313" y="71290"/>
            <a:ext cx="354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로그인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4987B-34A5-8305-B0B6-A0D5ED3866DB}"/>
              </a:ext>
            </a:extLst>
          </p:cNvPr>
          <p:cNvSpPr txBox="1"/>
          <p:nvPr/>
        </p:nvSpPr>
        <p:spPr>
          <a:xfrm>
            <a:off x="6292166" y="67974"/>
            <a:ext cx="367158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Main - Login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E7D33-5BD6-4FEE-64C9-22F5F51D1AAD}"/>
              </a:ext>
            </a:extLst>
          </p:cNvPr>
          <p:cNvSpPr txBox="1"/>
          <p:nvPr/>
        </p:nvSpPr>
        <p:spPr>
          <a:xfrm>
            <a:off x="9967272" y="71288"/>
            <a:ext cx="115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BC67D6-C21C-DCAF-4516-793B0CBEBD75}"/>
              </a:ext>
            </a:extLst>
          </p:cNvPr>
          <p:cNvSpPr txBox="1"/>
          <p:nvPr/>
        </p:nvSpPr>
        <p:spPr>
          <a:xfrm>
            <a:off x="11119738" y="71285"/>
            <a:ext cx="10757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D1C46-84FD-3F1B-828F-EF2F7FE1372D}"/>
              </a:ext>
            </a:extLst>
          </p:cNvPr>
          <p:cNvSpPr txBox="1"/>
          <p:nvPr/>
        </p:nvSpPr>
        <p:spPr>
          <a:xfrm>
            <a:off x="9959711" y="485996"/>
            <a:ext cx="22141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1AB23D-9F31-1E69-049F-A95E0B369599}"/>
              </a:ext>
            </a:extLst>
          </p:cNvPr>
          <p:cNvSpPr/>
          <p:nvPr/>
        </p:nvSpPr>
        <p:spPr>
          <a:xfrm>
            <a:off x="0" y="0"/>
            <a:ext cx="12191999" cy="4503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636AF2-552C-67CB-822A-E5D8730E8884}"/>
              </a:ext>
            </a:extLst>
          </p:cNvPr>
          <p:cNvCxnSpPr/>
          <p:nvPr/>
        </p:nvCxnSpPr>
        <p:spPr>
          <a:xfrm>
            <a:off x="1376313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B95249-A2CF-E699-29C6-945CB2E215A5}"/>
              </a:ext>
            </a:extLst>
          </p:cNvPr>
          <p:cNvCxnSpPr/>
          <p:nvPr/>
        </p:nvCxnSpPr>
        <p:spPr>
          <a:xfrm>
            <a:off x="4931786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62BFE5A-53A7-86D7-43DB-FDFD4C1D3362}"/>
              </a:ext>
            </a:extLst>
          </p:cNvPr>
          <p:cNvSpPr txBox="1"/>
          <p:nvPr/>
        </p:nvSpPr>
        <p:spPr>
          <a:xfrm>
            <a:off x="4925952" y="67973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F3DF9C1-D181-015D-3EC8-C89B79EF2E75}"/>
              </a:ext>
            </a:extLst>
          </p:cNvPr>
          <p:cNvCxnSpPr/>
          <p:nvPr/>
        </p:nvCxnSpPr>
        <p:spPr>
          <a:xfrm>
            <a:off x="6298002" y="-3318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C91C311-B9DC-B68C-8224-C32CF0638EEF}"/>
              </a:ext>
            </a:extLst>
          </p:cNvPr>
          <p:cNvCxnSpPr/>
          <p:nvPr/>
        </p:nvCxnSpPr>
        <p:spPr>
          <a:xfrm>
            <a:off x="11119739" y="-3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97EBA1B-B516-3F79-78F1-94AD3370F85D}"/>
              </a:ext>
            </a:extLst>
          </p:cNvPr>
          <p:cNvCxnSpPr/>
          <p:nvPr/>
        </p:nvCxnSpPr>
        <p:spPr>
          <a:xfrm>
            <a:off x="9970791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0DA614-6AFD-765B-0EA0-432A4332082B}"/>
              </a:ext>
            </a:extLst>
          </p:cNvPr>
          <p:cNvSpPr/>
          <p:nvPr/>
        </p:nvSpPr>
        <p:spPr>
          <a:xfrm>
            <a:off x="9970791" y="453668"/>
            <a:ext cx="2221191" cy="640433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24D5E42-4F69-A895-A896-F51D70C71BC3}"/>
              </a:ext>
            </a:extLst>
          </p:cNvPr>
          <p:cNvCxnSpPr/>
          <p:nvPr/>
        </p:nvCxnSpPr>
        <p:spPr>
          <a:xfrm>
            <a:off x="9963754" y="890972"/>
            <a:ext cx="2221190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0B42AD5-16C4-435D-7E34-81B0E0B6240C}"/>
              </a:ext>
            </a:extLst>
          </p:cNvPr>
          <p:cNvCxnSpPr/>
          <p:nvPr/>
        </p:nvCxnSpPr>
        <p:spPr>
          <a:xfrm>
            <a:off x="10543505" y="890972"/>
            <a:ext cx="0" cy="5967027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DCED9519-5488-B87D-AFCF-4D05780D6F4B}"/>
              </a:ext>
            </a:extLst>
          </p:cNvPr>
          <p:cNvSpPr/>
          <p:nvPr/>
        </p:nvSpPr>
        <p:spPr>
          <a:xfrm>
            <a:off x="3201408" y="1670845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2E19B9-6A39-FA82-38BF-86D6F85FC361}"/>
              </a:ext>
            </a:extLst>
          </p:cNvPr>
          <p:cNvSpPr/>
          <p:nvPr/>
        </p:nvSpPr>
        <p:spPr>
          <a:xfrm>
            <a:off x="3649601" y="1684846"/>
            <a:ext cx="2728949" cy="1480008"/>
          </a:xfrm>
          <a:custGeom>
            <a:avLst/>
            <a:gdLst>
              <a:gd name="csX0" fmla="*/ 0 w 2728949"/>
              <a:gd name="csY0" fmla="*/ 246673 h 1480008"/>
              <a:gd name="csX1" fmla="*/ 246673 w 2728949"/>
              <a:gd name="csY1" fmla="*/ 0 h 1480008"/>
              <a:gd name="csX2" fmla="*/ 805574 w 2728949"/>
              <a:gd name="csY2" fmla="*/ 0 h 1480008"/>
              <a:gd name="csX3" fmla="*/ 1319762 w 2728949"/>
              <a:gd name="csY3" fmla="*/ 0 h 1480008"/>
              <a:gd name="csX4" fmla="*/ 1923375 w 2728949"/>
              <a:gd name="csY4" fmla="*/ 0 h 1480008"/>
              <a:gd name="csX5" fmla="*/ 2482276 w 2728949"/>
              <a:gd name="csY5" fmla="*/ 0 h 1480008"/>
              <a:gd name="csX6" fmla="*/ 2728949 w 2728949"/>
              <a:gd name="csY6" fmla="*/ 246673 h 1480008"/>
              <a:gd name="csX7" fmla="*/ 2728949 w 2728949"/>
              <a:gd name="csY7" fmla="*/ 749871 h 1480008"/>
              <a:gd name="csX8" fmla="*/ 2728949 w 2728949"/>
              <a:gd name="csY8" fmla="*/ 1233335 h 1480008"/>
              <a:gd name="csX9" fmla="*/ 2482276 w 2728949"/>
              <a:gd name="csY9" fmla="*/ 1480008 h 1480008"/>
              <a:gd name="csX10" fmla="*/ 1990443 w 2728949"/>
              <a:gd name="csY10" fmla="*/ 1480008 h 1480008"/>
              <a:gd name="csX11" fmla="*/ 1498611 w 2728949"/>
              <a:gd name="csY11" fmla="*/ 1480008 h 1480008"/>
              <a:gd name="csX12" fmla="*/ 917354 w 2728949"/>
              <a:gd name="csY12" fmla="*/ 1480008 h 1480008"/>
              <a:gd name="csX13" fmla="*/ 246673 w 2728949"/>
              <a:gd name="csY13" fmla="*/ 1480008 h 1480008"/>
              <a:gd name="csX14" fmla="*/ 0 w 2728949"/>
              <a:gd name="csY14" fmla="*/ 1233335 h 1480008"/>
              <a:gd name="csX15" fmla="*/ 0 w 2728949"/>
              <a:gd name="csY15" fmla="*/ 740004 h 1480008"/>
              <a:gd name="csX16" fmla="*/ 0 w 2728949"/>
              <a:gd name="csY16" fmla="*/ 246673 h 14800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28949" h="1480008" extrusionOk="0">
                <a:moveTo>
                  <a:pt x="0" y="246673"/>
                </a:moveTo>
                <a:cubicBezTo>
                  <a:pt x="19386" y="90814"/>
                  <a:pt x="123923" y="-10331"/>
                  <a:pt x="246673" y="0"/>
                </a:cubicBezTo>
                <a:cubicBezTo>
                  <a:pt x="415594" y="-2225"/>
                  <a:pt x="601749" y="11212"/>
                  <a:pt x="805574" y="0"/>
                </a:cubicBezTo>
                <a:cubicBezTo>
                  <a:pt x="1009399" y="-11212"/>
                  <a:pt x="1207488" y="39471"/>
                  <a:pt x="1319762" y="0"/>
                </a:cubicBezTo>
                <a:cubicBezTo>
                  <a:pt x="1432036" y="-39471"/>
                  <a:pt x="1708582" y="51584"/>
                  <a:pt x="1923375" y="0"/>
                </a:cubicBezTo>
                <a:cubicBezTo>
                  <a:pt x="2138168" y="-51584"/>
                  <a:pt x="2320304" y="60791"/>
                  <a:pt x="2482276" y="0"/>
                </a:cubicBezTo>
                <a:cubicBezTo>
                  <a:pt x="2627193" y="4340"/>
                  <a:pt x="2732074" y="109350"/>
                  <a:pt x="2728949" y="246673"/>
                </a:cubicBezTo>
                <a:cubicBezTo>
                  <a:pt x="2787913" y="350252"/>
                  <a:pt x="2693553" y="598933"/>
                  <a:pt x="2728949" y="749871"/>
                </a:cubicBezTo>
                <a:cubicBezTo>
                  <a:pt x="2764345" y="900809"/>
                  <a:pt x="2706126" y="1107399"/>
                  <a:pt x="2728949" y="1233335"/>
                </a:cubicBezTo>
                <a:cubicBezTo>
                  <a:pt x="2717271" y="1372223"/>
                  <a:pt x="2619172" y="1469715"/>
                  <a:pt x="2482276" y="1480008"/>
                </a:cubicBezTo>
                <a:cubicBezTo>
                  <a:pt x="2317224" y="1511177"/>
                  <a:pt x="2186480" y="1424984"/>
                  <a:pt x="1990443" y="1480008"/>
                </a:cubicBezTo>
                <a:cubicBezTo>
                  <a:pt x="1794406" y="1535032"/>
                  <a:pt x="1648361" y="1469951"/>
                  <a:pt x="1498611" y="1480008"/>
                </a:cubicBezTo>
                <a:cubicBezTo>
                  <a:pt x="1348861" y="1490065"/>
                  <a:pt x="1126419" y="1475610"/>
                  <a:pt x="917354" y="1480008"/>
                </a:cubicBezTo>
                <a:cubicBezTo>
                  <a:pt x="708289" y="1484406"/>
                  <a:pt x="567595" y="1453995"/>
                  <a:pt x="246673" y="1480008"/>
                </a:cubicBezTo>
                <a:cubicBezTo>
                  <a:pt x="113319" y="1497287"/>
                  <a:pt x="-5884" y="1343220"/>
                  <a:pt x="0" y="1233335"/>
                </a:cubicBezTo>
                <a:cubicBezTo>
                  <a:pt x="-56601" y="1074065"/>
                  <a:pt x="23307" y="870499"/>
                  <a:pt x="0" y="740004"/>
                </a:cubicBezTo>
                <a:cubicBezTo>
                  <a:pt x="-23307" y="609509"/>
                  <a:pt x="55521" y="464328"/>
                  <a:pt x="0" y="246673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C1AF3D-F41A-4038-D7B9-8432766620F5}"/>
              </a:ext>
            </a:extLst>
          </p:cNvPr>
          <p:cNvSpPr/>
          <p:nvPr/>
        </p:nvSpPr>
        <p:spPr>
          <a:xfrm>
            <a:off x="3753881" y="3164854"/>
            <a:ext cx="841120" cy="246668"/>
          </a:xfrm>
          <a:custGeom>
            <a:avLst/>
            <a:gdLst>
              <a:gd name="csX0" fmla="*/ 0 w 841120"/>
              <a:gd name="csY0" fmla="*/ 41112 h 246668"/>
              <a:gd name="csX1" fmla="*/ 41112 w 841120"/>
              <a:gd name="csY1" fmla="*/ 0 h 246668"/>
              <a:gd name="csX2" fmla="*/ 420560 w 841120"/>
              <a:gd name="csY2" fmla="*/ 0 h 246668"/>
              <a:gd name="csX3" fmla="*/ 800008 w 841120"/>
              <a:gd name="csY3" fmla="*/ 0 h 246668"/>
              <a:gd name="csX4" fmla="*/ 841120 w 841120"/>
              <a:gd name="csY4" fmla="*/ 41112 h 246668"/>
              <a:gd name="csX5" fmla="*/ 841120 w 841120"/>
              <a:gd name="csY5" fmla="*/ 205556 h 246668"/>
              <a:gd name="csX6" fmla="*/ 800008 w 841120"/>
              <a:gd name="csY6" fmla="*/ 246668 h 246668"/>
              <a:gd name="csX7" fmla="*/ 443327 w 841120"/>
              <a:gd name="csY7" fmla="*/ 246668 h 246668"/>
              <a:gd name="csX8" fmla="*/ 41112 w 841120"/>
              <a:gd name="csY8" fmla="*/ 246668 h 246668"/>
              <a:gd name="csX9" fmla="*/ 0 w 841120"/>
              <a:gd name="csY9" fmla="*/ 205556 h 246668"/>
              <a:gd name="csX10" fmla="*/ 0 w 841120"/>
              <a:gd name="csY10" fmla="*/ 41112 h 2466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41120" h="246668" extrusionOk="0">
                <a:moveTo>
                  <a:pt x="0" y="41112"/>
                </a:moveTo>
                <a:cubicBezTo>
                  <a:pt x="1148" y="17244"/>
                  <a:pt x="20058" y="-1266"/>
                  <a:pt x="41112" y="0"/>
                </a:cubicBezTo>
                <a:cubicBezTo>
                  <a:pt x="216918" y="-2470"/>
                  <a:pt x="264924" y="36908"/>
                  <a:pt x="420560" y="0"/>
                </a:cubicBezTo>
                <a:cubicBezTo>
                  <a:pt x="576196" y="-36908"/>
                  <a:pt x="677564" y="29582"/>
                  <a:pt x="800008" y="0"/>
                </a:cubicBezTo>
                <a:cubicBezTo>
                  <a:pt x="817553" y="-879"/>
                  <a:pt x="841756" y="18004"/>
                  <a:pt x="841120" y="41112"/>
                </a:cubicBezTo>
                <a:cubicBezTo>
                  <a:pt x="859170" y="96779"/>
                  <a:pt x="837673" y="151218"/>
                  <a:pt x="841120" y="205556"/>
                </a:cubicBezTo>
                <a:cubicBezTo>
                  <a:pt x="838025" y="233950"/>
                  <a:pt x="823128" y="249636"/>
                  <a:pt x="800008" y="246668"/>
                </a:cubicBezTo>
                <a:cubicBezTo>
                  <a:pt x="691376" y="269240"/>
                  <a:pt x="533807" y="224315"/>
                  <a:pt x="443327" y="246668"/>
                </a:cubicBezTo>
                <a:cubicBezTo>
                  <a:pt x="352847" y="269021"/>
                  <a:pt x="207731" y="215461"/>
                  <a:pt x="41112" y="246668"/>
                </a:cubicBezTo>
                <a:cubicBezTo>
                  <a:pt x="15159" y="245408"/>
                  <a:pt x="-686" y="226334"/>
                  <a:pt x="0" y="205556"/>
                </a:cubicBezTo>
                <a:cubicBezTo>
                  <a:pt x="-1885" y="145283"/>
                  <a:pt x="779" y="120036"/>
                  <a:pt x="0" y="41112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C02057-9304-27B1-54AF-4243BC6EDD85}"/>
              </a:ext>
            </a:extLst>
          </p:cNvPr>
          <p:cNvSpPr/>
          <p:nvPr/>
        </p:nvSpPr>
        <p:spPr>
          <a:xfrm>
            <a:off x="5440632" y="3164854"/>
            <a:ext cx="841120" cy="246668"/>
          </a:xfrm>
          <a:custGeom>
            <a:avLst/>
            <a:gdLst>
              <a:gd name="csX0" fmla="*/ 0 w 841120"/>
              <a:gd name="csY0" fmla="*/ 41112 h 246668"/>
              <a:gd name="csX1" fmla="*/ 41112 w 841120"/>
              <a:gd name="csY1" fmla="*/ 0 h 246668"/>
              <a:gd name="csX2" fmla="*/ 420560 w 841120"/>
              <a:gd name="csY2" fmla="*/ 0 h 246668"/>
              <a:gd name="csX3" fmla="*/ 800008 w 841120"/>
              <a:gd name="csY3" fmla="*/ 0 h 246668"/>
              <a:gd name="csX4" fmla="*/ 841120 w 841120"/>
              <a:gd name="csY4" fmla="*/ 41112 h 246668"/>
              <a:gd name="csX5" fmla="*/ 841120 w 841120"/>
              <a:gd name="csY5" fmla="*/ 205556 h 246668"/>
              <a:gd name="csX6" fmla="*/ 800008 w 841120"/>
              <a:gd name="csY6" fmla="*/ 246668 h 246668"/>
              <a:gd name="csX7" fmla="*/ 443327 w 841120"/>
              <a:gd name="csY7" fmla="*/ 246668 h 246668"/>
              <a:gd name="csX8" fmla="*/ 41112 w 841120"/>
              <a:gd name="csY8" fmla="*/ 246668 h 246668"/>
              <a:gd name="csX9" fmla="*/ 0 w 841120"/>
              <a:gd name="csY9" fmla="*/ 205556 h 246668"/>
              <a:gd name="csX10" fmla="*/ 0 w 841120"/>
              <a:gd name="csY10" fmla="*/ 41112 h 2466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41120" h="246668" extrusionOk="0">
                <a:moveTo>
                  <a:pt x="0" y="41112"/>
                </a:moveTo>
                <a:cubicBezTo>
                  <a:pt x="1148" y="17244"/>
                  <a:pt x="20058" y="-1266"/>
                  <a:pt x="41112" y="0"/>
                </a:cubicBezTo>
                <a:cubicBezTo>
                  <a:pt x="216918" y="-2470"/>
                  <a:pt x="264924" y="36908"/>
                  <a:pt x="420560" y="0"/>
                </a:cubicBezTo>
                <a:cubicBezTo>
                  <a:pt x="576196" y="-36908"/>
                  <a:pt x="677564" y="29582"/>
                  <a:pt x="800008" y="0"/>
                </a:cubicBezTo>
                <a:cubicBezTo>
                  <a:pt x="817553" y="-879"/>
                  <a:pt x="841756" y="18004"/>
                  <a:pt x="841120" y="41112"/>
                </a:cubicBezTo>
                <a:cubicBezTo>
                  <a:pt x="859170" y="96779"/>
                  <a:pt x="837673" y="151218"/>
                  <a:pt x="841120" y="205556"/>
                </a:cubicBezTo>
                <a:cubicBezTo>
                  <a:pt x="838025" y="233950"/>
                  <a:pt x="823128" y="249636"/>
                  <a:pt x="800008" y="246668"/>
                </a:cubicBezTo>
                <a:cubicBezTo>
                  <a:pt x="691376" y="269240"/>
                  <a:pt x="533807" y="224315"/>
                  <a:pt x="443327" y="246668"/>
                </a:cubicBezTo>
                <a:cubicBezTo>
                  <a:pt x="352847" y="269021"/>
                  <a:pt x="207731" y="215461"/>
                  <a:pt x="41112" y="246668"/>
                </a:cubicBezTo>
                <a:cubicBezTo>
                  <a:pt x="15159" y="245408"/>
                  <a:pt x="-686" y="226334"/>
                  <a:pt x="0" y="205556"/>
                </a:cubicBezTo>
                <a:cubicBezTo>
                  <a:pt x="-1885" y="145283"/>
                  <a:pt x="779" y="120036"/>
                  <a:pt x="0" y="41112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2AF261-5DF5-4052-8997-4E360966E78D}"/>
              </a:ext>
            </a:extLst>
          </p:cNvPr>
          <p:cNvSpPr/>
          <p:nvPr/>
        </p:nvSpPr>
        <p:spPr>
          <a:xfrm>
            <a:off x="3253869" y="3411522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F632A21-FDFD-EE68-1E75-BC9B6521F3FE}"/>
              </a:ext>
            </a:extLst>
          </p:cNvPr>
          <p:cNvSpPr/>
          <p:nvPr/>
        </p:nvSpPr>
        <p:spPr>
          <a:xfrm>
            <a:off x="6406638" y="3351033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E12B5D-DD70-36D0-DB72-E8A7DC4196AE}"/>
              </a:ext>
            </a:extLst>
          </p:cNvPr>
          <p:cNvCxnSpPr/>
          <p:nvPr/>
        </p:nvCxnSpPr>
        <p:spPr>
          <a:xfrm>
            <a:off x="9965513" y="2830987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3E35CD-6994-5437-0FB8-F3819E692DB6}"/>
              </a:ext>
            </a:extLst>
          </p:cNvPr>
          <p:cNvSpPr txBox="1"/>
          <p:nvPr/>
        </p:nvSpPr>
        <p:spPr>
          <a:xfrm>
            <a:off x="10550543" y="1069837"/>
            <a:ext cx="162333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아이디와 비밀번호를 입력해 로그인한다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아이디 또는 비밀번호가 일치하지 않을 경우 에러 메시지를 표시한다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6726C3-BE8F-0A5D-97FA-D0D21B0E3408}"/>
              </a:ext>
            </a:extLst>
          </p:cNvPr>
          <p:cNvSpPr txBox="1"/>
          <p:nvPr/>
        </p:nvSpPr>
        <p:spPr>
          <a:xfrm>
            <a:off x="9974328" y="1702236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21CF01-69EC-6620-E506-E357E81DE4CE}"/>
              </a:ext>
            </a:extLst>
          </p:cNvPr>
          <p:cNvSpPr txBox="1"/>
          <p:nvPr/>
        </p:nvSpPr>
        <p:spPr>
          <a:xfrm>
            <a:off x="10543487" y="3389418"/>
            <a:ext cx="16233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‘아이디 찾기’ 클릭 시 아이디 찾기 화면으로 이동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A0BEC-6FE2-7285-D34A-497C16875DB0}"/>
              </a:ext>
            </a:extLst>
          </p:cNvPr>
          <p:cNvSpPr txBox="1"/>
          <p:nvPr/>
        </p:nvSpPr>
        <p:spPr>
          <a:xfrm>
            <a:off x="9974328" y="3544351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15CC62D-F5E1-BB85-92F2-84AD0AE8B999}"/>
              </a:ext>
            </a:extLst>
          </p:cNvPr>
          <p:cNvCxnSpPr/>
          <p:nvPr/>
        </p:nvCxnSpPr>
        <p:spPr>
          <a:xfrm>
            <a:off x="9974328" y="4596826"/>
            <a:ext cx="2217672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8AF63E7-ACF3-F9E9-2550-3D92A14D1037}"/>
              </a:ext>
            </a:extLst>
          </p:cNvPr>
          <p:cNvSpPr txBox="1"/>
          <p:nvPr/>
        </p:nvSpPr>
        <p:spPr>
          <a:xfrm>
            <a:off x="9974328" y="5556969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6C922A-50DF-9B2A-AAB2-D7239059AE2E}"/>
              </a:ext>
            </a:extLst>
          </p:cNvPr>
          <p:cNvSpPr txBox="1"/>
          <p:nvPr/>
        </p:nvSpPr>
        <p:spPr>
          <a:xfrm>
            <a:off x="10559849" y="5310748"/>
            <a:ext cx="162333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‘비밀번호 찾기’ 클릭 시 비밀번호 재설정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찾기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화면으로 이동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AEB045-9954-9378-45EB-A6AE123C4436}"/>
              </a:ext>
            </a:extLst>
          </p:cNvPr>
          <p:cNvSpPr/>
          <p:nvPr/>
        </p:nvSpPr>
        <p:spPr>
          <a:xfrm>
            <a:off x="1" y="-3318"/>
            <a:ext cx="1369276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5C0D35-2418-C5FD-D59E-DB75696F4FD0}"/>
              </a:ext>
            </a:extLst>
          </p:cNvPr>
          <p:cNvSpPr/>
          <p:nvPr/>
        </p:nvSpPr>
        <p:spPr>
          <a:xfrm>
            <a:off x="4932987" y="0"/>
            <a:ext cx="1357977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150D7C-EFA7-B3E2-9A0F-1B8536311FE3}"/>
              </a:ext>
            </a:extLst>
          </p:cNvPr>
          <p:cNvSpPr/>
          <p:nvPr/>
        </p:nvSpPr>
        <p:spPr>
          <a:xfrm>
            <a:off x="9967255" y="-13159"/>
            <a:ext cx="1152464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706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48A2B-68E6-9D8C-A24E-F5756817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6F014C-4388-FC26-A298-EAF746EE06E0}"/>
              </a:ext>
            </a:extLst>
          </p:cNvPr>
          <p:cNvSpPr txBox="1"/>
          <p:nvPr/>
        </p:nvSpPr>
        <p:spPr>
          <a:xfrm>
            <a:off x="4263" y="71290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5FC6A-7212-34AD-E1FC-35E36353878E}"/>
              </a:ext>
            </a:extLst>
          </p:cNvPr>
          <p:cNvSpPr txBox="1"/>
          <p:nvPr/>
        </p:nvSpPr>
        <p:spPr>
          <a:xfrm>
            <a:off x="1376313" y="71290"/>
            <a:ext cx="354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372CE-4B26-A651-E32D-B9ED74DE356C}"/>
              </a:ext>
            </a:extLst>
          </p:cNvPr>
          <p:cNvSpPr txBox="1"/>
          <p:nvPr/>
        </p:nvSpPr>
        <p:spPr>
          <a:xfrm>
            <a:off x="6301521" y="67974"/>
            <a:ext cx="36622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Main - Signup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82DFC9-7BF4-3B33-6A5F-3F0AF219BFA0}"/>
              </a:ext>
            </a:extLst>
          </p:cNvPr>
          <p:cNvSpPr txBox="1"/>
          <p:nvPr/>
        </p:nvSpPr>
        <p:spPr>
          <a:xfrm>
            <a:off x="9967272" y="71288"/>
            <a:ext cx="115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C9FE54-5D62-CA09-DEB1-F9B5083061D1}"/>
              </a:ext>
            </a:extLst>
          </p:cNvPr>
          <p:cNvSpPr txBox="1"/>
          <p:nvPr/>
        </p:nvSpPr>
        <p:spPr>
          <a:xfrm>
            <a:off x="11119738" y="71285"/>
            <a:ext cx="10757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40F1F4-0F97-9238-55DD-A6F0B2188EEC}"/>
              </a:ext>
            </a:extLst>
          </p:cNvPr>
          <p:cNvSpPr txBox="1"/>
          <p:nvPr/>
        </p:nvSpPr>
        <p:spPr>
          <a:xfrm>
            <a:off x="9959711" y="485996"/>
            <a:ext cx="22141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30FF93-CB23-778C-FFA2-3A2B92E525B5}"/>
              </a:ext>
            </a:extLst>
          </p:cNvPr>
          <p:cNvSpPr/>
          <p:nvPr/>
        </p:nvSpPr>
        <p:spPr>
          <a:xfrm>
            <a:off x="0" y="0"/>
            <a:ext cx="12191999" cy="4503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9F9CA9A-B170-8CF1-125D-CAC6F27B595D}"/>
              </a:ext>
            </a:extLst>
          </p:cNvPr>
          <p:cNvCxnSpPr>
            <a:cxnSpLocks/>
          </p:cNvCxnSpPr>
          <p:nvPr/>
        </p:nvCxnSpPr>
        <p:spPr>
          <a:xfrm>
            <a:off x="1376313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7409FAB-29F8-4108-C2EC-BD8A6E99134F}"/>
              </a:ext>
            </a:extLst>
          </p:cNvPr>
          <p:cNvCxnSpPr>
            <a:cxnSpLocks/>
          </p:cNvCxnSpPr>
          <p:nvPr/>
        </p:nvCxnSpPr>
        <p:spPr>
          <a:xfrm>
            <a:off x="4931786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04A7926-E44F-E716-F0F7-63D5A3DAF9D1}"/>
              </a:ext>
            </a:extLst>
          </p:cNvPr>
          <p:cNvSpPr txBox="1"/>
          <p:nvPr/>
        </p:nvSpPr>
        <p:spPr>
          <a:xfrm>
            <a:off x="4925952" y="67973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635FA6A-F566-16B8-750A-D2850DB5FC80}"/>
              </a:ext>
            </a:extLst>
          </p:cNvPr>
          <p:cNvCxnSpPr>
            <a:cxnSpLocks/>
          </p:cNvCxnSpPr>
          <p:nvPr/>
        </p:nvCxnSpPr>
        <p:spPr>
          <a:xfrm>
            <a:off x="6298002" y="-3318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8E9AC09-CA43-80EE-27FE-FFBEB56B3C94}"/>
              </a:ext>
            </a:extLst>
          </p:cNvPr>
          <p:cNvCxnSpPr>
            <a:cxnSpLocks/>
          </p:cNvCxnSpPr>
          <p:nvPr/>
        </p:nvCxnSpPr>
        <p:spPr>
          <a:xfrm>
            <a:off x="11119739" y="-3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E4AA5D0-C56A-EB39-6179-38A8FFBD58AE}"/>
              </a:ext>
            </a:extLst>
          </p:cNvPr>
          <p:cNvCxnSpPr>
            <a:cxnSpLocks/>
          </p:cNvCxnSpPr>
          <p:nvPr/>
        </p:nvCxnSpPr>
        <p:spPr>
          <a:xfrm>
            <a:off x="9970791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20F478-B557-DB96-C2FF-B032EAC20BE9}"/>
              </a:ext>
            </a:extLst>
          </p:cNvPr>
          <p:cNvSpPr/>
          <p:nvPr/>
        </p:nvSpPr>
        <p:spPr>
          <a:xfrm>
            <a:off x="9970791" y="453668"/>
            <a:ext cx="2221191" cy="640433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52A03E5-CAE4-E723-85F7-01C4138B4E13}"/>
              </a:ext>
            </a:extLst>
          </p:cNvPr>
          <p:cNvCxnSpPr>
            <a:cxnSpLocks/>
          </p:cNvCxnSpPr>
          <p:nvPr/>
        </p:nvCxnSpPr>
        <p:spPr>
          <a:xfrm>
            <a:off x="9963754" y="890972"/>
            <a:ext cx="2221190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696EFD5-D083-6B90-8C10-FB824D03C986}"/>
              </a:ext>
            </a:extLst>
          </p:cNvPr>
          <p:cNvCxnSpPr>
            <a:cxnSpLocks/>
          </p:cNvCxnSpPr>
          <p:nvPr/>
        </p:nvCxnSpPr>
        <p:spPr>
          <a:xfrm>
            <a:off x="10543505" y="890972"/>
            <a:ext cx="0" cy="5967027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텍스트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A8D470-2609-8631-1264-703E1E55E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260000"/>
            <a:ext cx="9693993" cy="480155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2C49BD68-7157-C912-6216-7835FE0F90BE}"/>
              </a:ext>
            </a:extLst>
          </p:cNvPr>
          <p:cNvSpPr/>
          <p:nvPr/>
        </p:nvSpPr>
        <p:spPr>
          <a:xfrm>
            <a:off x="3105514" y="1857079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6FECB1-5672-74B1-B7C2-6762BFA0B317}"/>
              </a:ext>
            </a:extLst>
          </p:cNvPr>
          <p:cNvSpPr/>
          <p:nvPr/>
        </p:nvSpPr>
        <p:spPr>
          <a:xfrm>
            <a:off x="3662521" y="1857079"/>
            <a:ext cx="2728949" cy="2498104"/>
          </a:xfrm>
          <a:custGeom>
            <a:avLst/>
            <a:gdLst>
              <a:gd name="csX0" fmla="*/ 0 w 2728949"/>
              <a:gd name="csY0" fmla="*/ 416359 h 2498104"/>
              <a:gd name="csX1" fmla="*/ 416359 w 2728949"/>
              <a:gd name="csY1" fmla="*/ 0 h 2498104"/>
              <a:gd name="csX2" fmla="*/ 890417 w 2728949"/>
              <a:gd name="csY2" fmla="*/ 0 h 2498104"/>
              <a:gd name="csX3" fmla="*/ 1326550 w 2728949"/>
              <a:gd name="csY3" fmla="*/ 0 h 2498104"/>
              <a:gd name="csX4" fmla="*/ 1838532 w 2728949"/>
              <a:gd name="csY4" fmla="*/ 0 h 2498104"/>
              <a:gd name="csX5" fmla="*/ 2312590 w 2728949"/>
              <a:gd name="csY5" fmla="*/ 0 h 2498104"/>
              <a:gd name="csX6" fmla="*/ 2728949 w 2728949"/>
              <a:gd name="csY6" fmla="*/ 416359 h 2498104"/>
              <a:gd name="csX7" fmla="*/ 2728949 w 2728949"/>
              <a:gd name="csY7" fmla="*/ 988142 h 2498104"/>
              <a:gd name="csX8" fmla="*/ 2728949 w 2728949"/>
              <a:gd name="csY8" fmla="*/ 1526616 h 2498104"/>
              <a:gd name="csX9" fmla="*/ 2728949 w 2728949"/>
              <a:gd name="csY9" fmla="*/ 2081745 h 2498104"/>
              <a:gd name="csX10" fmla="*/ 2312590 w 2728949"/>
              <a:gd name="csY10" fmla="*/ 2498104 h 2498104"/>
              <a:gd name="csX11" fmla="*/ 1800608 w 2728949"/>
              <a:gd name="csY11" fmla="*/ 2498104 h 2498104"/>
              <a:gd name="csX12" fmla="*/ 1307588 w 2728949"/>
              <a:gd name="csY12" fmla="*/ 2498104 h 2498104"/>
              <a:gd name="csX13" fmla="*/ 416359 w 2728949"/>
              <a:gd name="csY13" fmla="*/ 2498104 h 2498104"/>
              <a:gd name="csX14" fmla="*/ 0 w 2728949"/>
              <a:gd name="csY14" fmla="*/ 2081745 h 2498104"/>
              <a:gd name="csX15" fmla="*/ 0 w 2728949"/>
              <a:gd name="csY15" fmla="*/ 1526616 h 2498104"/>
              <a:gd name="csX16" fmla="*/ 0 w 2728949"/>
              <a:gd name="csY16" fmla="*/ 971488 h 2498104"/>
              <a:gd name="csX17" fmla="*/ 0 w 2728949"/>
              <a:gd name="csY17" fmla="*/ 416359 h 249810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728949" h="2498104" extrusionOk="0">
                <a:moveTo>
                  <a:pt x="0" y="416359"/>
                </a:moveTo>
                <a:cubicBezTo>
                  <a:pt x="4465" y="181890"/>
                  <a:pt x="191005" y="-3521"/>
                  <a:pt x="416359" y="0"/>
                </a:cubicBezTo>
                <a:cubicBezTo>
                  <a:pt x="611589" y="-12303"/>
                  <a:pt x="707566" y="7304"/>
                  <a:pt x="890417" y="0"/>
                </a:cubicBezTo>
                <a:cubicBezTo>
                  <a:pt x="1073268" y="-7304"/>
                  <a:pt x="1217792" y="24077"/>
                  <a:pt x="1326550" y="0"/>
                </a:cubicBezTo>
                <a:cubicBezTo>
                  <a:pt x="1435308" y="-24077"/>
                  <a:pt x="1602951" y="34160"/>
                  <a:pt x="1838532" y="0"/>
                </a:cubicBezTo>
                <a:cubicBezTo>
                  <a:pt x="2074113" y="-34160"/>
                  <a:pt x="2085043" y="36621"/>
                  <a:pt x="2312590" y="0"/>
                </a:cubicBezTo>
                <a:cubicBezTo>
                  <a:pt x="2555299" y="6379"/>
                  <a:pt x="2751335" y="178608"/>
                  <a:pt x="2728949" y="416359"/>
                </a:cubicBezTo>
                <a:cubicBezTo>
                  <a:pt x="2729761" y="617437"/>
                  <a:pt x="2708529" y="786678"/>
                  <a:pt x="2728949" y="988142"/>
                </a:cubicBezTo>
                <a:cubicBezTo>
                  <a:pt x="2749369" y="1189606"/>
                  <a:pt x="2711511" y="1329050"/>
                  <a:pt x="2728949" y="1526616"/>
                </a:cubicBezTo>
                <a:cubicBezTo>
                  <a:pt x="2746387" y="1724182"/>
                  <a:pt x="2668023" y="1852363"/>
                  <a:pt x="2728949" y="2081745"/>
                </a:cubicBezTo>
                <a:cubicBezTo>
                  <a:pt x="2669483" y="2288625"/>
                  <a:pt x="2540632" y="2492747"/>
                  <a:pt x="2312590" y="2498104"/>
                </a:cubicBezTo>
                <a:cubicBezTo>
                  <a:pt x="2180468" y="2537259"/>
                  <a:pt x="1927598" y="2442256"/>
                  <a:pt x="1800608" y="2498104"/>
                </a:cubicBezTo>
                <a:cubicBezTo>
                  <a:pt x="1673618" y="2553952"/>
                  <a:pt x="1436332" y="2491054"/>
                  <a:pt x="1307588" y="2498104"/>
                </a:cubicBezTo>
                <a:cubicBezTo>
                  <a:pt x="1178844" y="2505154"/>
                  <a:pt x="607535" y="2436782"/>
                  <a:pt x="416359" y="2498104"/>
                </a:cubicBezTo>
                <a:cubicBezTo>
                  <a:pt x="194345" y="2545710"/>
                  <a:pt x="-5057" y="2289048"/>
                  <a:pt x="0" y="2081745"/>
                </a:cubicBezTo>
                <a:cubicBezTo>
                  <a:pt x="-25185" y="1821521"/>
                  <a:pt x="9913" y="1688886"/>
                  <a:pt x="0" y="1526616"/>
                </a:cubicBezTo>
                <a:cubicBezTo>
                  <a:pt x="-9913" y="1364346"/>
                  <a:pt x="38645" y="1086595"/>
                  <a:pt x="0" y="971488"/>
                </a:cubicBezTo>
                <a:cubicBezTo>
                  <a:pt x="-38645" y="856381"/>
                  <a:pt x="62672" y="583520"/>
                  <a:pt x="0" y="416359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C722F1-3DB3-36F6-EF03-9B7279A5A4F2}"/>
              </a:ext>
            </a:extLst>
          </p:cNvPr>
          <p:cNvSpPr txBox="1"/>
          <p:nvPr/>
        </p:nvSpPr>
        <p:spPr>
          <a:xfrm>
            <a:off x="10545606" y="2812657"/>
            <a:ext cx="1623336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아이디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이메일 입력 후 계정 생성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확인 불일치 시 오류 메시지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이메일 형식이 올바르지 않으면 오류 메시지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B4B856-8EF1-B1CB-32BB-C831244A86FF}"/>
              </a:ext>
            </a:extLst>
          </p:cNvPr>
          <p:cNvSpPr txBox="1"/>
          <p:nvPr/>
        </p:nvSpPr>
        <p:spPr>
          <a:xfrm>
            <a:off x="9967273" y="3535932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026A3B-F449-8725-C0F3-7220F81FD6E9}"/>
              </a:ext>
            </a:extLst>
          </p:cNvPr>
          <p:cNvSpPr/>
          <p:nvPr/>
        </p:nvSpPr>
        <p:spPr>
          <a:xfrm>
            <a:off x="1" y="-3318"/>
            <a:ext cx="1369276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AE6D11-D9AA-0788-784E-FF5B625DB881}"/>
              </a:ext>
            </a:extLst>
          </p:cNvPr>
          <p:cNvSpPr/>
          <p:nvPr/>
        </p:nvSpPr>
        <p:spPr>
          <a:xfrm>
            <a:off x="4932987" y="0"/>
            <a:ext cx="1357977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54E3D1-DDC4-60A0-189C-469D686BF195}"/>
              </a:ext>
            </a:extLst>
          </p:cNvPr>
          <p:cNvSpPr/>
          <p:nvPr/>
        </p:nvSpPr>
        <p:spPr>
          <a:xfrm>
            <a:off x="9967255" y="-13159"/>
            <a:ext cx="1152464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9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08475-08A0-4F10-673D-4B5067AE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340261-2926-A853-9200-5493901F3648}"/>
              </a:ext>
            </a:extLst>
          </p:cNvPr>
          <p:cNvSpPr txBox="1"/>
          <p:nvPr/>
        </p:nvSpPr>
        <p:spPr>
          <a:xfrm>
            <a:off x="4263" y="71290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252BD-32F8-5AB2-8082-7921F14B9A45}"/>
              </a:ext>
            </a:extLst>
          </p:cNvPr>
          <p:cNvSpPr txBox="1"/>
          <p:nvPr/>
        </p:nvSpPr>
        <p:spPr>
          <a:xfrm>
            <a:off x="1376313" y="71290"/>
            <a:ext cx="354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아이디 찾기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2D370-8ABF-1E35-4004-2762C4C287FB}"/>
              </a:ext>
            </a:extLst>
          </p:cNvPr>
          <p:cNvSpPr txBox="1"/>
          <p:nvPr/>
        </p:nvSpPr>
        <p:spPr>
          <a:xfrm>
            <a:off x="6298001" y="67974"/>
            <a:ext cx="36657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Main – Login - Find ID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5B02D-388C-E7F6-101E-E2B923B1151D}"/>
              </a:ext>
            </a:extLst>
          </p:cNvPr>
          <p:cNvSpPr txBox="1"/>
          <p:nvPr/>
        </p:nvSpPr>
        <p:spPr>
          <a:xfrm>
            <a:off x="9967272" y="71288"/>
            <a:ext cx="115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0C019-4D3D-755F-DA42-4A46FC1A4B3D}"/>
              </a:ext>
            </a:extLst>
          </p:cNvPr>
          <p:cNvSpPr txBox="1"/>
          <p:nvPr/>
        </p:nvSpPr>
        <p:spPr>
          <a:xfrm>
            <a:off x="11119738" y="71285"/>
            <a:ext cx="10757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EAA0F1-E084-7C79-FA13-DB92789E2F33}"/>
              </a:ext>
            </a:extLst>
          </p:cNvPr>
          <p:cNvSpPr txBox="1"/>
          <p:nvPr/>
        </p:nvSpPr>
        <p:spPr>
          <a:xfrm>
            <a:off x="9959711" y="485996"/>
            <a:ext cx="22141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A5615A-140F-A958-236B-017740C9895C}"/>
              </a:ext>
            </a:extLst>
          </p:cNvPr>
          <p:cNvSpPr/>
          <p:nvPr/>
        </p:nvSpPr>
        <p:spPr>
          <a:xfrm>
            <a:off x="0" y="0"/>
            <a:ext cx="12191999" cy="4503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3363C37-2677-0447-6FF9-D5E6C25531A0}"/>
              </a:ext>
            </a:extLst>
          </p:cNvPr>
          <p:cNvCxnSpPr/>
          <p:nvPr/>
        </p:nvCxnSpPr>
        <p:spPr>
          <a:xfrm>
            <a:off x="1376313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D8A2F5-599D-9325-2C9F-010A4A776F09}"/>
              </a:ext>
            </a:extLst>
          </p:cNvPr>
          <p:cNvCxnSpPr/>
          <p:nvPr/>
        </p:nvCxnSpPr>
        <p:spPr>
          <a:xfrm>
            <a:off x="4931786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592DEE3-B6A8-F1AA-7D41-F0CDF6CCC770}"/>
              </a:ext>
            </a:extLst>
          </p:cNvPr>
          <p:cNvSpPr txBox="1"/>
          <p:nvPr/>
        </p:nvSpPr>
        <p:spPr>
          <a:xfrm>
            <a:off x="4925952" y="67973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0F0E16-A812-A81B-0555-D4924FA03BA2}"/>
              </a:ext>
            </a:extLst>
          </p:cNvPr>
          <p:cNvCxnSpPr/>
          <p:nvPr/>
        </p:nvCxnSpPr>
        <p:spPr>
          <a:xfrm>
            <a:off x="6298002" y="-3318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20D0BC-96C0-40A0-65BE-206CBB7C3A55}"/>
              </a:ext>
            </a:extLst>
          </p:cNvPr>
          <p:cNvCxnSpPr/>
          <p:nvPr/>
        </p:nvCxnSpPr>
        <p:spPr>
          <a:xfrm>
            <a:off x="11119739" y="-3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EAF006A-C6E2-52D2-FF3D-2BEDB12ECB07}"/>
              </a:ext>
            </a:extLst>
          </p:cNvPr>
          <p:cNvCxnSpPr/>
          <p:nvPr/>
        </p:nvCxnSpPr>
        <p:spPr>
          <a:xfrm>
            <a:off x="9970791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D85F30-E6AB-025A-6E74-9DB4F881A6BC}"/>
              </a:ext>
            </a:extLst>
          </p:cNvPr>
          <p:cNvSpPr/>
          <p:nvPr/>
        </p:nvSpPr>
        <p:spPr>
          <a:xfrm>
            <a:off x="9970791" y="453668"/>
            <a:ext cx="2221191" cy="640433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800F49F-8FF5-D996-3D48-2F1C8BE39FFD}"/>
              </a:ext>
            </a:extLst>
          </p:cNvPr>
          <p:cNvCxnSpPr/>
          <p:nvPr/>
        </p:nvCxnSpPr>
        <p:spPr>
          <a:xfrm>
            <a:off x="9963754" y="890972"/>
            <a:ext cx="2221190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AA4D603-7597-1CE7-1290-20B03CFCB299}"/>
              </a:ext>
            </a:extLst>
          </p:cNvPr>
          <p:cNvCxnSpPr/>
          <p:nvPr/>
        </p:nvCxnSpPr>
        <p:spPr>
          <a:xfrm>
            <a:off x="10543505" y="890972"/>
            <a:ext cx="0" cy="5967027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텍스트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E82BFD-2B99-40ED-8E65-BA5A7C4E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260000"/>
            <a:ext cx="9693993" cy="479650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AF7F87A-AF7C-B25A-C621-C8741C0BE15F}"/>
              </a:ext>
            </a:extLst>
          </p:cNvPr>
          <p:cNvSpPr/>
          <p:nvPr/>
        </p:nvSpPr>
        <p:spPr>
          <a:xfrm>
            <a:off x="3150742" y="1809322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67ADA-FB0D-8553-E8ED-A833A9FBD164}"/>
              </a:ext>
            </a:extLst>
          </p:cNvPr>
          <p:cNvSpPr txBox="1"/>
          <p:nvPr/>
        </p:nvSpPr>
        <p:spPr>
          <a:xfrm>
            <a:off x="10545606" y="3181988"/>
            <a:ext cx="162333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등록되지 않은 이메일 입력 시 오류 메시지 표시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‘로그인으로 돌아가기’ 클릭 시 로그인 화면으로 이동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FAE71-C174-99F2-7F27-C809098894B1}"/>
              </a:ext>
            </a:extLst>
          </p:cNvPr>
          <p:cNvSpPr txBox="1"/>
          <p:nvPr/>
        </p:nvSpPr>
        <p:spPr>
          <a:xfrm>
            <a:off x="9967273" y="3535932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A72A73-2D1F-1BBF-9194-77ABE09483EF}"/>
              </a:ext>
            </a:extLst>
          </p:cNvPr>
          <p:cNvSpPr/>
          <p:nvPr/>
        </p:nvSpPr>
        <p:spPr>
          <a:xfrm>
            <a:off x="1" y="-3318"/>
            <a:ext cx="1369276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9DB511-B41A-C46B-0A2B-B20EC7BCC316}"/>
              </a:ext>
            </a:extLst>
          </p:cNvPr>
          <p:cNvSpPr/>
          <p:nvPr/>
        </p:nvSpPr>
        <p:spPr>
          <a:xfrm>
            <a:off x="4932987" y="0"/>
            <a:ext cx="1357977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21C9B7-8D2A-2972-7FFB-EF9D49B4B578}"/>
              </a:ext>
            </a:extLst>
          </p:cNvPr>
          <p:cNvSpPr/>
          <p:nvPr/>
        </p:nvSpPr>
        <p:spPr>
          <a:xfrm>
            <a:off x="9967255" y="-13159"/>
            <a:ext cx="1152464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5">
            <a:extLst>
              <a:ext uri="{FF2B5EF4-FFF2-40B4-BE49-F238E27FC236}">
                <a16:creationId xmlns:a16="http://schemas.microsoft.com/office/drawing/2014/main" id="{01A9F132-5603-4EC1-4664-3F90F20D6DA7}"/>
              </a:ext>
            </a:extLst>
          </p:cNvPr>
          <p:cNvSpPr/>
          <p:nvPr/>
        </p:nvSpPr>
        <p:spPr>
          <a:xfrm>
            <a:off x="3662521" y="1701980"/>
            <a:ext cx="2728949" cy="1480008"/>
          </a:xfrm>
          <a:custGeom>
            <a:avLst/>
            <a:gdLst>
              <a:gd name="csX0" fmla="*/ 0 w 2728949"/>
              <a:gd name="csY0" fmla="*/ 246673 h 1480008"/>
              <a:gd name="csX1" fmla="*/ 246673 w 2728949"/>
              <a:gd name="csY1" fmla="*/ 0 h 1480008"/>
              <a:gd name="csX2" fmla="*/ 805574 w 2728949"/>
              <a:gd name="csY2" fmla="*/ 0 h 1480008"/>
              <a:gd name="csX3" fmla="*/ 1319762 w 2728949"/>
              <a:gd name="csY3" fmla="*/ 0 h 1480008"/>
              <a:gd name="csX4" fmla="*/ 1923375 w 2728949"/>
              <a:gd name="csY4" fmla="*/ 0 h 1480008"/>
              <a:gd name="csX5" fmla="*/ 2482276 w 2728949"/>
              <a:gd name="csY5" fmla="*/ 0 h 1480008"/>
              <a:gd name="csX6" fmla="*/ 2728949 w 2728949"/>
              <a:gd name="csY6" fmla="*/ 246673 h 1480008"/>
              <a:gd name="csX7" fmla="*/ 2728949 w 2728949"/>
              <a:gd name="csY7" fmla="*/ 749871 h 1480008"/>
              <a:gd name="csX8" fmla="*/ 2728949 w 2728949"/>
              <a:gd name="csY8" fmla="*/ 1233335 h 1480008"/>
              <a:gd name="csX9" fmla="*/ 2482276 w 2728949"/>
              <a:gd name="csY9" fmla="*/ 1480008 h 1480008"/>
              <a:gd name="csX10" fmla="*/ 1990443 w 2728949"/>
              <a:gd name="csY10" fmla="*/ 1480008 h 1480008"/>
              <a:gd name="csX11" fmla="*/ 1498611 w 2728949"/>
              <a:gd name="csY11" fmla="*/ 1480008 h 1480008"/>
              <a:gd name="csX12" fmla="*/ 917354 w 2728949"/>
              <a:gd name="csY12" fmla="*/ 1480008 h 1480008"/>
              <a:gd name="csX13" fmla="*/ 246673 w 2728949"/>
              <a:gd name="csY13" fmla="*/ 1480008 h 1480008"/>
              <a:gd name="csX14" fmla="*/ 0 w 2728949"/>
              <a:gd name="csY14" fmla="*/ 1233335 h 1480008"/>
              <a:gd name="csX15" fmla="*/ 0 w 2728949"/>
              <a:gd name="csY15" fmla="*/ 740004 h 1480008"/>
              <a:gd name="csX16" fmla="*/ 0 w 2728949"/>
              <a:gd name="csY16" fmla="*/ 246673 h 14800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28949" h="1480008" extrusionOk="0">
                <a:moveTo>
                  <a:pt x="0" y="246673"/>
                </a:moveTo>
                <a:cubicBezTo>
                  <a:pt x="19386" y="90814"/>
                  <a:pt x="123923" y="-10331"/>
                  <a:pt x="246673" y="0"/>
                </a:cubicBezTo>
                <a:cubicBezTo>
                  <a:pt x="415594" y="-2225"/>
                  <a:pt x="601749" y="11212"/>
                  <a:pt x="805574" y="0"/>
                </a:cubicBezTo>
                <a:cubicBezTo>
                  <a:pt x="1009399" y="-11212"/>
                  <a:pt x="1207488" y="39471"/>
                  <a:pt x="1319762" y="0"/>
                </a:cubicBezTo>
                <a:cubicBezTo>
                  <a:pt x="1432036" y="-39471"/>
                  <a:pt x="1708582" y="51584"/>
                  <a:pt x="1923375" y="0"/>
                </a:cubicBezTo>
                <a:cubicBezTo>
                  <a:pt x="2138168" y="-51584"/>
                  <a:pt x="2320304" y="60791"/>
                  <a:pt x="2482276" y="0"/>
                </a:cubicBezTo>
                <a:cubicBezTo>
                  <a:pt x="2627193" y="4340"/>
                  <a:pt x="2732074" y="109350"/>
                  <a:pt x="2728949" y="246673"/>
                </a:cubicBezTo>
                <a:cubicBezTo>
                  <a:pt x="2787913" y="350252"/>
                  <a:pt x="2693553" y="598933"/>
                  <a:pt x="2728949" y="749871"/>
                </a:cubicBezTo>
                <a:cubicBezTo>
                  <a:pt x="2764345" y="900809"/>
                  <a:pt x="2706126" y="1107399"/>
                  <a:pt x="2728949" y="1233335"/>
                </a:cubicBezTo>
                <a:cubicBezTo>
                  <a:pt x="2717271" y="1372223"/>
                  <a:pt x="2619172" y="1469715"/>
                  <a:pt x="2482276" y="1480008"/>
                </a:cubicBezTo>
                <a:cubicBezTo>
                  <a:pt x="2317224" y="1511177"/>
                  <a:pt x="2186480" y="1424984"/>
                  <a:pt x="1990443" y="1480008"/>
                </a:cubicBezTo>
                <a:cubicBezTo>
                  <a:pt x="1794406" y="1535032"/>
                  <a:pt x="1648361" y="1469951"/>
                  <a:pt x="1498611" y="1480008"/>
                </a:cubicBezTo>
                <a:cubicBezTo>
                  <a:pt x="1348861" y="1490065"/>
                  <a:pt x="1126419" y="1475610"/>
                  <a:pt x="917354" y="1480008"/>
                </a:cubicBezTo>
                <a:cubicBezTo>
                  <a:pt x="708289" y="1484406"/>
                  <a:pt x="567595" y="1453995"/>
                  <a:pt x="246673" y="1480008"/>
                </a:cubicBezTo>
                <a:cubicBezTo>
                  <a:pt x="113319" y="1497287"/>
                  <a:pt x="-5884" y="1343220"/>
                  <a:pt x="0" y="1233335"/>
                </a:cubicBezTo>
                <a:cubicBezTo>
                  <a:pt x="-56601" y="1074065"/>
                  <a:pt x="23307" y="870499"/>
                  <a:pt x="0" y="740004"/>
                </a:cubicBezTo>
                <a:cubicBezTo>
                  <a:pt x="-23307" y="609509"/>
                  <a:pt x="55521" y="464328"/>
                  <a:pt x="0" y="246673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8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A10A-3665-7D8C-6586-1BE423FA0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C0DDDE-5E7D-0AB1-AACE-9FA06F95268C}"/>
              </a:ext>
            </a:extLst>
          </p:cNvPr>
          <p:cNvSpPr txBox="1"/>
          <p:nvPr/>
        </p:nvSpPr>
        <p:spPr>
          <a:xfrm>
            <a:off x="4263" y="71290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12B61-5D33-5BE0-1E97-1DEB8F07A5F1}"/>
              </a:ext>
            </a:extLst>
          </p:cNvPr>
          <p:cNvSpPr txBox="1"/>
          <p:nvPr/>
        </p:nvSpPr>
        <p:spPr>
          <a:xfrm>
            <a:off x="1376313" y="71290"/>
            <a:ext cx="354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재설정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F42D7-A111-2769-4B53-6457D83A3300}"/>
              </a:ext>
            </a:extLst>
          </p:cNvPr>
          <p:cNvSpPr txBox="1"/>
          <p:nvPr/>
        </p:nvSpPr>
        <p:spPr>
          <a:xfrm>
            <a:off x="6292166" y="67974"/>
            <a:ext cx="367158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Main – Login – Find PW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55C3D0-D755-3F2C-099C-B05EC78D9E1D}"/>
              </a:ext>
            </a:extLst>
          </p:cNvPr>
          <p:cNvSpPr txBox="1"/>
          <p:nvPr/>
        </p:nvSpPr>
        <p:spPr>
          <a:xfrm>
            <a:off x="9967272" y="71288"/>
            <a:ext cx="115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D1F3A3-9053-8A83-2135-78BDDCC032C2}"/>
              </a:ext>
            </a:extLst>
          </p:cNvPr>
          <p:cNvSpPr txBox="1"/>
          <p:nvPr/>
        </p:nvSpPr>
        <p:spPr>
          <a:xfrm>
            <a:off x="11119738" y="71285"/>
            <a:ext cx="10757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B4395-17BA-23B9-E32F-8EDC9006D3B2}"/>
              </a:ext>
            </a:extLst>
          </p:cNvPr>
          <p:cNvSpPr txBox="1"/>
          <p:nvPr/>
        </p:nvSpPr>
        <p:spPr>
          <a:xfrm>
            <a:off x="9959711" y="485996"/>
            <a:ext cx="22141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Description</a:t>
            </a:r>
            <a:endParaRPr lang="ko-KR" altLang="en-US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5C966A-BA26-8B9A-82FA-8E48D4ADC376}"/>
              </a:ext>
            </a:extLst>
          </p:cNvPr>
          <p:cNvSpPr/>
          <p:nvPr/>
        </p:nvSpPr>
        <p:spPr>
          <a:xfrm>
            <a:off x="0" y="0"/>
            <a:ext cx="12191999" cy="450358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88B14BE-F372-E803-63C2-F1B14F77A42A}"/>
              </a:ext>
            </a:extLst>
          </p:cNvPr>
          <p:cNvCxnSpPr/>
          <p:nvPr/>
        </p:nvCxnSpPr>
        <p:spPr>
          <a:xfrm>
            <a:off x="1376313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D7DC67A-5779-3EE3-9A9D-9E8F175A264E}"/>
              </a:ext>
            </a:extLst>
          </p:cNvPr>
          <p:cNvCxnSpPr/>
          <p:nvPr/>
        </p:nvCxnSpPr>
        <p:spPr>
          <a:xfrm>
            <a:off x="4931786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139250-0480-61ED-DEB3-10BB6D4796C4}"/>
              </a:ext>
            </a:extLst>
          </p:cNvPr>
          <p:cNvSpPr txBox="1"/>
          <p:nvPr/>
        </p:nvSpPr>
        <p:spPr>
          <a:xfrm>
            <a:off x="4925952" y="67973"/>
            <a:ext cx="13720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화면 경로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37446D6-0682-21ED-38C8-4772BA8F0CEF}"/>
              </a:ext>
            </a:extLst>
          </p:cNvPr>
          <p:cNvCxnSpPr/>
          <p:nvPr/>
        </p:nvCxnSpPr>
        <p:spPr>
          <a:xfrm>
            <a:off x="6298002" y="-3318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DD55C31-3502-ACBF-EF1A-050F68F17AE4}"/>
              </a:ext>
            </a:extLst>
          </p:cNvPr>
          <p:cNvCxnSpPr/>
          <p:nvPr/>
        </p:nvCxnSpPr>
        <p:spPr>
          <a:xfrm>
            <a:off x="11119739" y="-3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DF3E2FE-BC1D-F4B3-9D11-813C45083DC6}"/>
              </a:ext>
            </a:extLst>
          </p:cNvPr>
          <p:cNvCxnSpPr/>
          <p:nvPr/>
        </p:nvCxnSpPr>
        <p:spPr>
          <a:xfrm>
            <a:off x="9970791" y="0"/>
            <a:ext cx="0" cy="450358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D49E91-E98D-109B-778A-DFF00407A54F}"/>
              </a:ext>
            </a:extLst>
          </p:cNvPr>
          <p:cNvSpPr/>
          <p:nvPr/>
        </p:nvSpPr>
        <p:spPr>
          <a:xfrm>
            <a:off x="9970791" y="453668"/>
            <a:ext cx="2221191" cy="6404331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4F104C3-4793-6DF9-B8D0-F8FD537CD56C}"/>
              </a:ext>
            </a:extLst>
          </p:cNvPr>
          <p:cNvCxnSpPr/>
          <p:nvPr/>
        </p:nvCxnSpPr>
        <p:spPr>
          <a:xfrm>
            <a:off x="9963754" y="890972"/>
            <a:ext cx="2221190" cy="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40EDAC4-AE8E-5F44-B98F-26D11395519F}"/>
              </a:ext>
            </a:extLst>
          </p:cNvPr>
          <p:cNvCxnSpPr/>
          <p:nvPr/>
        </p:nvCxnSpPr>
        <p:spPr>
          <a:xfrm>
            <a:off x="10543505" y="890972"/>
            <a:ext cx="0" cy="5967027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, 텍스트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53C5D1-81ED-D118-EA01-1D35A198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260000"/>
            <a:ext cx="9693993" cy="477631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3A5676E-C931-6E01-7A8C-70D802A18148}"/>
              </a:ext>
            </a:extLst>
          </p:cNvPr>
          <p:cNvSpPr/>
          <p:nvPr/>
        </p:nvSpPr>
        <p:spPr>
          <a:xfrm>
            <a:off x="3111586" y="1715678"/>
            <a:ext cx="367645" cy="36764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7FF373-D391-8FE9-99CC-D481DA705C7E}"/>
              </a:ext>
            </a:extLst>
          </p:cNvPr>
          <p:cNvSpPr/>
          <p:nvPr/>
        </p:nvSpPr>
        <p:spPr>
          <a:xfrm>
            <a:off x="3581765" y="1593130"/>
            <a:ext cx="2728949" cy="1835870"/>
          </a:xfrm>
          <a:custGeom>
            <a:avLst/>
            <a:gdLst>
              <a:gd name="csX0" fmla="*/ 0 w 2728949"/>
              <a:gd name="csY0" fmla="*/ 305984 h 1835870"/>
              <a:gd name="csX1" fmla="*/ 305984 w 2728949"/>
              <a:gd name="csY1" fmla="*/ 0 h 1835870"/>
              <a:gd name="csX2" fmla="*/ 835229 w 2728949"/>
              <a:gd name="csY2" fmla="*/ 0 h 1835870"/>
              <a:gd name="csX3" fmla="*/ 1322135 w 2728949"/>
              <a:gd name="csY3" fmla="*/ 0 h 1835870"/>
              <a:gd name="csX4" fmla="*/ 1893720 w 2728949"/>
              <a:gd name="csY4" fmla="*/ 0 h 1835870"/>
              <a:gd name="csX5" fmla="*/ 2422965 w 2728949"/>
              <a:gd name="csY5" fmla="*/ 0 h 1835870"/>
              <a:gd name="csX6" fmla="*/ 2728949 w 2728949"/>
              <a:gd name="csY6" fmla="*/ 305984 h 1835870"/>
              <a:gd name="csX7" fmla="*/ 2728949 w 2728949"/>
              <a:gd name="csY7" fmla="*/ 726190 h 1835870"/>
              <a:gd name="csX8" fmla="*/ 2728949 w 2728949"/>
              <a:gd name="csY8" fmla="*/ 1121919 h 1835870"/>
              <a:gd name="csX9" fmla="*/ 2728949 w 2728949"/>
              <a:gd name="csY9" fmla="*/ 1529886 h 1835870"/>
              <a:gd name="csX10" fmla="*/ 2422965 w 2728949"/>
              <a:gd name="csY10" fmla="*/ 1835870 h 1835870"/>
              <a:gd name="csX11" fmla="*/ 1851380 w 2728949"/>
              <a:gd name="csY11" fmla="*/ 1835870 h 1835870"/>
              <a:gd name="csX12" fmla="*/ 1300965 w 2728949"/>
              <a:gd name="csY12" fmla="*/ 1835870 h 1835870"/>
              <a:gd name="csX13" fmla="*/ 305984 w 2728949"/>
              <a:gd name="csY13" fmla="*/ 1835870 h 1835870"/>
              <a:gd name="csX14" fmla="*/ 0 w 2728949"/>
              <a:gd name="csY14" fmla="*/ 1529886 h 1835870"/>
              <a:gd name="csX15" fmla="*/ 0 w 2728949"/>
              <a:gd name="csY15" fmla="*/ 1121919 h 1835870"/>
              <a:gd name="csX16" fmla="*/ 0 w 2728949"/>
              <a:gd name="csY16" fmla="*/ 713951 h 1835870"/>
              <a:gd name="csX17" fmla="*/ 0 w 2728949"/>
              <a:gd name="csY17" fmla="*/ 305984 h 183587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728949" h="1835870" extrusionOk="0">
                <a:moveTo>
                  <a:pt x="0" y="305984"/>
                </a:moveTo>
                <a:cubicBezTo>
                  <a:pt x="3113" y="133843"/>
                  <a:pt x="161998" y="-19156"/>
                  <a:pt x="305984" y="0"/>
                </a:cubicBezTo>
                <a:cubicBezTo>
                  <a:pt x="545370" y="-29431"/>
                  <a:pt x="622501" y="12405"/>
                  <a:pt x="835229" y="0"/>
                </a:cubicBezTo>
                <a:cubicBezTo>
                  <a:pt x="1047957" y="-12405"/>
                  <a:pt x="1213458" y="25095"/>
                  <a:pt x="1322135" y="0"/>
                </a:cubicBezTo>
                <a:cubicBezTo>
                  <a:pt x="1430812" y="-25095"/>
                  <a:pt x="1674199" y="18310"/>
                  <a:pt x="1893720" y="0"/>
                </a:cubicBezTo>
                <a:cubicBezTo>
                  <a:pt x="2113241" y="-18310"/>
                  <a:pt x="2240708" y="57659"/>
                  <a:pt x="2422965" y="0"/>
                </a:cubicBezTo>
                <a:cubicBezTo>
                  <a:pt x="2598971" y="3507"/>
                  <a:pt x="2748864" y="130053"/>
                  <a:pt x="2728949" y="305984"/>
                </a:cubicBezTo>
                <a:cubicBezTo>
                  <a:pt x="2770308" y="408607"/>
                  <a:pt x="2720479" y="611285"/>
                  <a:pt x="2728949" y="726190"/>
                </a:cubicBezTo>
                <a:cubicBezTo>
                  <a:pt x="2737419" y="841095"/>
                  <a:pt x="2682392" y="942996"/>
                  <a:pt x="2728949" y="1121919"/>
                </a:cubicBezTo>
                <a:cubicBezTo>
                  <a:pt x="2775506" y="1300842"/>
                  <a:pt x="2720434" y="1385465"/>
                  <a:pt x="2728949" y="1529886"/>
                </a:cubicBezTo>
                <a:cubicBezTo>
                  <a:pt x="2717172" y="1694307"/>
                  <a:pt x="2579272" y="1800245"/>
                  <a:pt x="2422965" y="1835870"/>
                </a:cubicBezTo>
                <a:cubicBezTo>
                  <a:pt x="2213187" y="1857517"/>
                  <a:pt x="2062313" y="1800352"/>
                  <a:pt x="1851380" y="1835870"/>
                </a:cubicBezTo>
                <a:cubicBezTo>
                  <a:pt x="1640448" y="1871388"/>
                  <a:pt x="1454619" y="1783225"/>
                  <a:pt x="1300965" y="1835870"/>
                </a:cubicBezTo>
                <a:cubicBezTo>
                  <a:pt x="1147311" y="1888515"/>
                  <a:pt x="751806" y="1732497"/>
                  <a:pt x="305984" y="1835870"/>
                </a:cubicBezTo>
                <a:cubicBezTo>
                  <a:pt x="144740" y="1882341"/>
                  <a:pt x="-5472" y="1674376"/>
                  <a:pt x="0" y="1529886"/>
                </a:cubicBezTo>
                <a:cubicBezTo>
                  <a:pt x="-3068" y="1347640"/>
                  <a:pt x="630" y="1204342"/>
                  <a:pt x="0" y="1121919"/>
                </a:cubicBezTo>
                <a:cubicBezTo>
                  <a:pt x="-630" y="1039496"/>
                  <a:pt x="1645" y="809476"/>
                  <a:pt x="0" y="713951"/>
                </a:cubicBezTo>
                <a:cubicBezTo>
                  <a:pt x="-1645" y="618426"/>
                  <a:pt x="17149" y="498761"/>
                  <a:pt x="0" y="305984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4047614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FAC5B-1D04-E4AF-2340-82CD57CD069B}"/>
              </a:ext>
            </a:extLst>
          </p:cNvPr>
          <p:cNvSpPr txBox="1"/>
          <p:nvPr/>
        </p:nvSpPr>
        <p:spPr>
          <a:xfrm>
            <a:off x="10545606" y="2997322"/>
            <a:ext cx="162333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아이디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이메일이 일치하지 않거나 이메일 형식이 올바르지 않을 경우 오류 메시지 표시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‘로그인으로 돌아가기’ 클릭 시 로그인 화면으로 이동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1244CE-FBD3-1431-D282-CFA1E6A0911E}"/>
              </a:ext>
            </a:extLst>
          </p:cNvPr>
          <p:cNvSpPr txBox="1"/>
          <p:nvPr/>
        </p:nvSpPr>
        <p:spPr>
          <a:xfrm>
            <a:off x="9967273" y="3535932"/>
            <a:ext cx="57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5E1119-3BCD-43C0-404E-4F2AD972863B}"/>
              </a:ext>
            </a:extLst>
          </p:cNvPr>
          <p:cNvSpPr/>
          <p:nvPr/>
        </p:nvSpPr>
        <p:spPr>
          <a:xfrm>
            <a:off x="1" y="-3318"/>
            <a:ext cx="1369276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2FCA49-5CA0-2578-1355-A0DFE5ADEEF5}"/>
              </a:ext>
            </a:extLst>
          </p:cNvPr>
          <p:cNvSpPr/>
          <p:nvPr/>
        </p:nvSpPr>
        <p:spPr>
          <a:xfrm>
            <a:off x="4932987" y="0"/>
            <a:ext cx="1357977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36F283-5A6D-1532-7FBC-FB3DA1C4C588}"/>
              </a:ext>
            </a:extLst>
          </p:cNvPr>
          <p:cNvSpPr/>
          <p:nvPr/>
        </p:nvSpPr>
        <p:spPr>
          <a:xfrm>
            <a:off x="9967255" y="-13159"/>
            <a:ext cx="1152464" cy="4569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39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516</Words>
  <Application>Microsoft Office PowerPoint</Application>
  <PresentationFormat>와이드스크린</PresentationFormat>
  <Paragraphs>180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Noto Sans KR</vt:lpstr>
      <vt:lpstr>Arial</vt:lpstr>
      <vt:lpstr>Noto Sans KR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진혁 김</dc:creator>
  <cp:lastModifiedBy>진혁 김</cp:lastModifiedBy>
  <cp:revision>11</cp:revision>
  <dcterms:created xsi:type="dcterms:W3CDTF">2025-12-01T06:07:26Z</dcterms:created>
  <dcterms:modified xsi:type="dcterms:W3CDTF">2025-12-02T06:46:50Z</dcterms:modified>
</cp:coreProperties>
</file>